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tags/tag2.xml" ContentType="application/vnd.openxmlformats-officedocument.presentationml.tags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ags/tag3.xml" ContentType="application/vnd.openxmlformats-officedocument.presentationml.tags+xml"/>
  <Override PartName="/ppt/theme/themeOverride9.xml" ContentType="application/vnd.openxmlformats-officedocument.themeOverride+xml"/>
  <Override PartName="/ppt/tags/tag4.xml" ContentType="application/vnd.openxmlformats-officedocument.presentationml.tags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21.xml" ContentType="application/vnd.openxmlformats-officedocument.themeOverride+xml"/>
  <Override PartName="/ppt/tags/tag5.xml" ContentType="application/vnd.openxmlformats-officedocument.presentationml.tags+xml"/>
  <Override PartName="/ppt/theme/themeOverride22.xml" ContentType="application/vnd.openxmlformats-officedocument.themeOverride+xml"/>
  <Override PartName="/ppt/tags/tag6.xml" ContentType="application/vnd.openxmlformats-officedocument.presentationml.tags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33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39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Override40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41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51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52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0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61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62.xml" ContentType="application/vnd.openxmlformats-officedocument.themeOverride+xml"/>
  <Override PartName="/ppt/theme/themeOverride63.xml" ContentType="application/vnd.openxmlformats-officedocument.themeOverride+xml"/>
  <Override PartName="/ppt/theme/themeOverride64.xml" ContentType="application/vnd.openxmlformats-officedocument.themeOverride+xml"/>
  <Override PartName="/ppt/theme/themeOverride65.xml" ContentType="application/vnd.openxmlformats-officedocument.themeOverride+xml"/>
  <Override PartName="/ppt/theme/themeOverride66.xml" ContentType="application/vnd.openxmlformats-officedocument.themeOverride+xml"/>
  <Override PartName="/ppt/theme/themeOverride67.xml" ContentType="application/vnd.openxmlformats-officedocument.themeOverride+xml"/>
  <Override PartName="/ppt/theme/themeOverride68.xml" ContentType="application/vnd.openxmlformats-officedocument.themeOverride+xml"/>
  <Override PartName="/ppt/theme/themeOverride69.xml" ContentType="application/vnd.openxmlformats-officedocument.themeOverride+xml"/>
  <Override PartName="/ppt/theme/themeOverride70.xml" ContentType="application/vnd.openxmlformats-officedocument.themeOverride+xml"/>
  <Override PartName="/ppt/theme/themeOverride71.xml" ContentType="application/vnd.openxmlformats-officedocument.themeOverride+xml"/>
  <Override PartName="/ppt/theme/themeOverride72.xml" ContentType="application/vnd.openxmlformats-officedocument.themeOverride+xml"/>
  <Override PartName="/ppt/theme/themeOverride73.xml" ContentType="application/vnd.openxmlformats-officedocument.themeOverride+xml"/>
  <Override PartName="/ppt/theme/themeOverride74.xml" ContentType="application/vnd.openxmlformats-officedocument.themeOverride+xml"/>
  <Override PartName="/ppt/theme/themeOverride75.xml" ContentType="application/vnd.openxmlformats-officedocument.themeOverride+xml"/>
  <Override PartName="/ppt/theme/themeOverride76.xml" ContentType="application/vnd.openxmlformats-officedocument.themeOverride+xml"/>
  <Override PartName="/ppt/theme/themeOverride77.xml" ContentType="application/vnd.openxmlformats-officedocument.themeOverride+xml"/>
  <Override PartName="/ppt/theme/themeOverride78.xml" ContentType="application/vnd.openxmlformats-officedocument.themeOverride+xml"/>
  <Override PartName="/ppt/theme/themeOverride79.xml" ContentType="application/vnd.openxmlformats-officedocument.themeOverride+xml"/>
  <Override PartName="/ppt/theme/themeOverride80.xml" ContentType="application/vnd.openxmlformats-officedocument.themeOverride+xml"/>
  <Override PartName="/ppt/theme/themeOverride8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359" r:id="rId2"/>
    <p:sldId id="402" r:id="rId3"/>
    <p:sldId id="447" r:id="rId4"/>
    <p:sldId id="322" r:id="rId5"/>
    <p:sldId id="448" r:id="rId6"/>
    <p:sldId id="450" r:id="rId7"/>
    <p:sldId id="517" r:id="rId8"/>
    <p:sldId id="451" r:id="rId9"/>
    <p:sldId id="474" r:id="rId10"/>
    <p:sldId id="479" r:id="rId11"/>
    <p:sldId id="518" r:id="rId12"/>
    <p:sldId id="481" r:id="rId13"/>
    <p:sldId id="519" r:id="rId14"/>
    <p:sldId id="482" r:id="rId15"/>
    <p:sldId id="483" r:id="rId16"/>
    <p:sldId id="520" r:id="rId17"/>
    <p:sldId id="484" r:id="rId18"/>
    <p:sldId id="485" r:id="rId19"/>
    <p:sldId id="507" r:id="rId20"/>
    <p:sldId id="508" r:id="rId21"/>
    <p:sldId id="509" r:id="rId22"/>
    <p:sldId id="644" r:id="rId23"/>
    <p:sldId id="510" r:id="rId24"/>
    <p:sldId id="512" r:id="rId25"/>
    <p:sldId id="514" r:id="rId26"/>
    <p:sldId id="513" r:id="rId27"/>
    <p:sldId id="515" r:id="rId28"/>
    <p:sldId id="516" r:id="rId29"/>
    <p:sldId id="559" r:id="rId30"/>
    <p:sldId id="561" r:id="rId31"/>
    <p:sldId id="560" r:id="rId32"/>
    <p:sldId id="562" r:id="rId33"/>
    <p:sldId id="563" r:id="rId34"/>
    <p:sldId id="564" r:id="rId35"/>
    <p:sldId id="565" r:id="rId36"/>
    <p:sldId id="566" r:id="rId37"/>
    <p:sldId id="567" r:id="rId38"/>
    <p:sldId id="569" r:id="rId39"/>
    <p:sldId id="568" r:id="rId40"/>
    <p:sldId id="592" r:id="rId41"/>
    <p:sldId id="593" r:id="rId42"/>
    <p:sldId id="594" r:id="rId43"/>
    <p:sldId id="595" r:id="rId44"/>
    <p:sldId id="599" r:id="rId45"/>
    <p:sldId id="600" r:id="rId46"/>
    <p:sldId id="601" r:id="rId47"/>
    <p:sldId id="602" r:id="rId48"/>
    <p:sldId id="603" r:id="rId49"/>
    <p:sldId id="604" r:id="rId50"/>
    <p:sldId id="605" r:id="rId51"/>
    <p:sldId id="606" r:id="rId52"/>
    <p:sldId id="607" r:id="rId53"/>
    <p:sldId id="608" r:id="rId54"/>
    <p:sldId id="712" r:id="rId55"/>
    <p:sldId id="713" r:id="rId56"/>
    <p:sldId id="609" r:id="rId57"/>
    <p:sldId id="610" r:id="rId58"/>
    <p:sldId id="611" r:id="rId59"/>
    <p:sldId id="612" r:id="rId60"/>
    <p:sldId id="616" r:id="rId61"/>
    <p:sldId id="617" r:id="rId62"/>
    <p:sldId id="618" r:id="rId63"/>
    <p:sldId id="619" r:id="rId64"/>
    <p:sldId id="620" r:id="rId65"/>
    <p:sldId id="623" r:id="rId66"/>
    <p:sldId id="708" r:id="rId67"/>
    <p:sldId id="621" r:id="rId68"/>
    <p:sldId id="711" r:id="rId69"/>
    <p:sldId id="710" r:id="rId70"/>
    <p:sldId id="624" r:id="rId71"/>
    <p:sldId id="625" r:id="rId72"/>
    <p:sldId id="626" r:id="rId73"/>
    <p:sldId id="627" r:id="rId74"/>
    <p:sldId id="707" r:id="rId75"/>
    <p:sldId id="628" r:id="rId76"/>
    <p:sldId id="629" r:id="rId77"/>
    <p:sldId id="630" r:id="rId78"/>
    <p:sldId id="631" r:id="rId79"/>
    <p:sldId id="632" r:id="rId80"/>
    <p:sldId id="633" r:id="rId81"/>
    <p:sldId id="637" r:id="rId82"/>
    <p:sldId id="634" r:id="rId83"/>
    <p:sldId id="635" r:id="rId84"/>
    <p:sldId id="636" r:id="rId85"/>
    <p:sldId id="638" r:id="rId86"/>
    <p:sldId id="639" r:id="rId87"/>
    <p:sldId id="640" r:id="rId88"/>
    <p:sldId id="641" r:id="rId89"/>
    <p:sldId id="642" r:id="rId90"/>
    <p:sldId id="449" r:id="rId91"/>
  </p:sldIdLst>
  <p:sldSz cx="9144000" cy="5143500" type="screen16x9"/>
  <p:notesSz cx="6858000" cy="9144000"/>
  <p:custDataLst>
    <p:tags r:id="rId9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4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8DE"/>
    <a:srgbClr val="CCD230"/>
    <a:srgbClr val="95A3C6"/>
    <a:srgbClr val="F4F4F4"/>
    <a:srgbClr val="A9A3BF"/>
    <a:srgbClr val="1EA6BB"/>
    <a:srgbClr val="B5655E"/>
    <a:srgbClr val="BFC4D7"/>
    <a:srgbClr val="A7CDA4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54494" autoAdjust="0"/>
  </p:normalViewPr>
  <p:slideViewPr>
    <p:cSldViewPr>
      <p:cViewPr varScale="1">
        <p:scale>
          <a:sx n="81" d="100"/>
          <a:sy n="81" d="100"/>
        </p:scale>
        <p:origin x="2244" y="60"/>
      </p:cViewPr>
      <p:guideLst>
        <p:guide orient="horz" pos="165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2"/>
      </p:cViewPr>
      <p:guideLst>
        <p:guide orient="horz" pos="293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9829FD-DD90-4EE7-BCD7-4AF299D6F45A}" type="doc">
      <dgm:prSet loTypeId="urn:microsoft.com/office/officeart/2005/8/layout/chevron2" loCatId="process" qsTypeId="urn:microsoft.com/office/officeart/2005/8/quickstyle/simple5#1" qsCatId="simple" csTypeId="urn:microsoft.com/office/officeart/2005/8/colors/accent1_2#1" csCatId="accent1" phldr="0"/>
      <dgm:spPr/>
      <dgm:t>
        <a:bodyPr/>
        <a:lstStyle/>
        <a:p>
          <a:endParaRPr lang="zh-CN" altLang="en-US"/>
        </a:p>
      </dgm:t>
    </dgm:pt>
    <dgm:pt modelId="{FCC504F5-317D-4294-815B-28489BDC5845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1979年</a:t>
          </a:r>
          <a:endParaRPr lang="zh-CN" altLang="en-US"/>
        </a:p>
      </dgm:t>
    </dgm:pt>
    <dgm:pt modelId="{8F05BE86-1921-41BD-B82E-72272E9475E9}" type="parTrans" cxnId="{7C7437F2-C9F6-49A4-AF22-C66E1DA4F668}">
      <dgm:prSet/>
      <dgm:spPr/>
      <dgm:t>
        <a:bodyPr/>
        <a:lstStyle/>
        <a:p>
          <a:endParaRPr lang="zh-CN" altLang="en-US"/>
        </a:p>
      </dgm:t>
    </dgm:pt>
    <dgm:pt modelId="{67223200-D196-44B3-9DFD-D095DDBC10AB}" type="sibTrans" cxnId="{7C7437F2-C9F6-49A4-AF22-C66E1DA4F668}">
      <dgm:prSet/>
      <dgm:spPr/>
      <dgm:t>
        <a:bodyPr/>
        <a:lstStyle/>
        <a:p>
          <a:endParaRPr lang="zh-CN" altLang="en-US"/>
        </a:p>
      </dgm:t>
    </dgm:pt>
    <dgm:pt modelId="{F3F66F6A-184E-4CBB-A544-AC2BF2A74FC0}">
      <dgm:prSet phldrT="[文本]" phldr="0" custT="1"/>
      <dgm:spPr/>
      <dgm:t>
        <a:bodyPr vert="horz" wrap="square"/>
        <a:lstStyle/>
        <a:p>
          <a:pPr eaLnBrk="1" fontAlgn="auto" latinLnBrk="0" hangingPunct="1">
            <a:lnSpc>
              <a:spcPts val="2560"/>
            </a:lnSpc>
            <a:spcBef>
              <a:spcPct val="0"/>
            </a:spcBef>
            <a:spcAft>
              <a:spcPts val="0"/>
            </a:spcAft>
          </a:pPr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AT&amp;T推出 System V 第七版UNIX，满足了个人计算机系统的需求，但是明确提出了“不可对学生提供源代码”。</a:t>
          </a:r>
        </a:p>
      </dgm:t>
    </dgm:pt>
    <dgm:pt modelId="{7A0C70B0-5DAE-45AB-9915-863AC3FA4D2D}" type="parTrans" cxnId="{8C24D008-B7CC-424A-A1DD-2825CDDB18F8}">
      <dgm:prSet/>
      <dgm:spPr/>
      <dgm:t>
        <a:bodyPr/>
        <a:lstStyle/>
        <a:p>
          <a:endParaRPr lang="zh-CN" altLang="en-US"/>
        </a:p>
      </dgm:t>
    </dgm:pt>
    <dgm:pt modelId="{47DD308A-8526-455B-A37F-FEE2CC1C75AF}" type="sibTrans" cxnId="{8C24D008-B7CC-424A-A1DD-2825CDDB18F8}">
      <dgm:prSet/>
      <dgm:spPr/>
      <dgm:t>
        <a:bodyPr/>
        <a:lstStyle/>
        <a:p>
          <a:endParaRPr lang="zh-CN" altLang="en-US"/>
        </a:p>
      </dgm:t>
    </dgm:pt>
    <dgm:pt modelId="{780FAED3-C4BD-4FF1-8B67-8499CCFAE2ED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1984年</a:t>
          </a:r>
          <a:endParaRPr lang="zh-CN" altLang="en-US"/>
        </a:p>
      </dgm:t>
    </dgm:pt>
    <dgm:pt modelId="{88C57C74-C9C4-46CF-A10B-13A1A1E7714C}" type="parTrans" cxnId="{BE626744-8B03-45B7-8DA7-2A442B2C487F}">
      <dgm:prSet/>
      <dgm:spPr/>
      <dgm:t>
        <a:bodyPr/>
        <a:lstStyle/>
        <a:p>
          <a:endParaRPr lang="zh-CN" altLang="en-US"/>
        </a:p>
      </dgm:t>
    </dgm:pt>
    <dgm:pt modelId="{34435F2A-D730-405E-99D5-BBC9FB7499FA}" type="sibTrans" cxnId="{BE626744-8B03-45B7-8DA7-2A442B2C487F}">
      <dgm:prSet/>
      <dgm:spPr/>
      <dgm:t>
        <a:bodyPr/>
        <a:lstStyle/>
        <a:p>
          <a:endParaRPr lang="zh-CN" altLang="en-US"/>
        </a:p>
      </dgm:t>
    </dgm:pt>
    <dgm:pt modelId="{3E6D5D4F-935E-467F-A6CA-DFB49E904BF2}">
      <dgm:prSet phldrT="[文本]" phldr="0" custT="1"/>
      <dgm:spPr/>
      <dgm:t>
        <a:bodyPr vert="horz" wrap="square"/>
        <a:lstStyle/>
        <a:p>
          <a:pPr eaLnBrk="1" fontAlgn="auto" latinLnBrk="0" hangingPunct="1">
            <a:lnSpc>
              <a:spcPts val="2560"/>
            </a:lnSpc>
            <a:spcBef>
              <a:spcPct val="0"/>
            </a:spcBef>
            <a:spcAft>
              <a:spcPts val="0"/>
            </a:spcAft>
          </a:pPr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谭宁邦教授开发了</a:t>
          </a:r>
          <a:r>
            <a: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Minix</a:t>
          </a:r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系统，意思是mini UNIX，并且与UNIX兼容，支持x86个人计算机。</a:t>
          </a:r>
        </a:p>
      </dgm:t>
    </dgm:pt>
    <dgm:pt modelId="{DFE6860A-9AF6-4E3A-8810-968954321458}" type="parTrans" cxnId="{BCB06430-7D5F-4416-9A08-A38C5EFD8077}">
      <dgm:prSet/>
      <dgm:spPr/>
      <dgm:t>
        <a:bodyPr/>
        <a:lstStyle/>
        <a:p>
          <a:endParaRPr lang="zh-CN" altLang="en-US"/>
        </a:p>
      </dgm:t>
    </dgm:pt>
    <dgm:pt modelId="{F6E211F9-5728-4C1B-B4EC-036ED0730A63}" type="sibTrans" cxnId="{BCB06430-7D5F-4416-9A08-A38C5EFD8077}">
      <dgm:prSet/>
      <dgm:spPr/>
      <dgm:t>
        <a:bodyPr/>
        <a:lstStyle/>
        <a:p>
          <a:endParaRPr lang="zh-CN" altLang="en-US"/>
        </a:p>
      </dgm:t>
    </dgm:pt>
    <dgm:pt modelId="{1D70B282-9875-47E1-864B-0DB9F83A3309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1991年</a:t>
          </a:r>
          <a:endParaRPr lang="zh-CN" altLang="en-US"/>
        </a:p>
      </dgm:t>
    </dgm:pt>
    <dgm:pt modelId="{4682E278-8387-4875-A48B-989607C0A09E}" type="parTrans" cxnId="{2F9B17CB-231A-4A44-8310-60821E5C50DE}">
      <dgm:prSet/>
      <dgm:spPr/>
      <dgm:t>
        <a:bodyPr/>
        <a:lstStyle/>
        <a:p>
          <a:endParaRPr lang="zh-CN" altLang="en-US"/>
        </a:p>
      </dgm:t>
    </dgm:pt>
    <dgm:pt modelId="{DF77052B-043C-4E4A-8039-9D1D7DFB40F4}" type="sibTrans" cxnId="{2F9B17CB-231A-4A44-8310-60821E5C50DE}">
      <dgm:prSet/>
      <dgm:spPr/>
      <dgm:t>
        <a:bodyPr/>
        <a:lstStyle/>
        <a:p>
          <a:endParaRPr lang="zh-CN" altLang="en-US"/>
        </a:p>
      </dgm:t>
    </dgm:pt>
    <dgm:pt modelId="{30BE85C4-8BB0-4C0C-B58F-618B83FFA907}">
      <dgm:prSet phldrT="[文本]" phldr="0" custT="1"/>
      <dgm:spPr/>
      <dgm:t>
        <a:bodyPr vert="horz" wrap="square"/>
        <a:lstStyle/>
        <a:p>
          <a:pPr eaLnBrk="1" fontAlgn="auto" latinLnBrk="0" hangingPunct="1">
            <a:lnSpc>
              <a:spcPts val="2560"/>
            </a:lnSpc>
            <a:spcBef>
              <a:spcPct val="0"/>
            </a:spcBef>
            <a:spcAft>
              <a:spcPts val="0"/>
            </a:spcAft>
          </a:pPr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芬兰</a:t>
          </a:r>
          <a:r>
            <a: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赫尔辛基</a:t>
          </a:r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大学的研究生</a:t>
          </a:r>
          <a:r>
            <a: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Linus</a:t>
          </a:r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 Torvalds开发了</a:t>
          </a:r>
          <a:r>
            <a: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Linux</a:t>
          </a:r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rPr>
            <a:t>系统，核心代码10 000行左右，能在80386兼容系列的Intel处理器和PC硬件上执行。</a:t>
          </a:r>
        </a:p>
      </dgm:t>
    </dgm:pt>
    <dgm:pt modelId="{99A19955-80B2-46DE-B74C-C0C8C4D708F2}" type="parTrans" cxnId="{2C05C21F-E012-44A4-B1EA-C0FEECA48664}">
      <dgm:prSet/>
      <dgm:spPr/>
      <dgm:t>
        <a:bodyPr/>
        <a:lstStyle/>
        <a:p>
          <a:endParaRPr lang="zh-CN" altLang="en-US"/>
        </a:p>
      </dgm:t>
    </dgm:pt>
    <dgm:pt modelId="{CB48F5C6-507D-451D-9B2B-7C607BFEAF95}" type="sibTrans" cxnId="{2C05C21F-E012-44A4-B1EA-C0FEECA48664}">
      <dgm:prSet/>
      <dgm:spPr/>
      <dgm:t>
        <a:bodyPr/>
        <a:lstStyle/>
        <a:p>
          <a:endParaRPr lang="zh-CN" altLang="en-US"/>
        </a:p>
      </dgm:t>
    </dgm:pt>
    <dgm:pt modelId="{7BB0B505-7D43-42E4-8FC0-6C91316CBFEB}" type="pres">
      <dgm:prSet presAssocID="{DF9829FD-DD90-4EE7-BCD7-4AF299D6F45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7F2BEE4-0E0F-4FCA-A4B0-E20AD8C04C13}" type="pres">
      <dgm:prSet presAssocID="{FCC504F5-317D-4294-815B-28489BDC5845}" presName="composite" presStyleCnt="0"/>
      <dgm:spPr/>
    </dgm:pt>
    <dgm:pt modelId="{A16E3110-57E1-4619-A55C-DCD0DD5CE084}" type="pres">
      <dgm:prSet presAssocID="{FCC504F5-317D-4294-815B-28489BDC5845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4D3F38-216B-445A-B1B9-8008AEDB7A9D}" type="pres">
      <dgm:prSet presAssocID="{FCC504F5-317D-4294-815B-28489BDC5845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A691E5-F443-4F8D-81BB-9D15C0875E8C}" type="pres">
      <dgm:prSet presAssocID="{67223200-D196-44B3-9DFD-D095DDBC10AB}" presName="sp" presStyleCnt="0"/>
      <dgm:spPr/>
      <dgm:t>
        <a:bodyPr/>
        <a:lstStyle/>
        <a:p>
          <a:endParaRPr lang="zh-CN" altLang="en-US"/>
        </a:p>
      </dgm:t>
    </dgm:pt>
    <dgm:pt modelId="{D4BECBBB-7CE2-4791-839D-9FE6F36B775D}" type="pres">
      <dgm:prSet presAssocID="{780FAED3-C4BD-4FF1-8B67-8499CCFAE2ED}" presName="composite" presStyleCnt="0"/>
      <dgm:spPr/>
    </dgm:pt>
    <dgm:pt modelId="{722E1094-83C7-45E2-B20F-DB9D09AD94F0}" type="pres">
      <dgm:prSet presAssocID="{780FAED3-C4BD-4FF1-8B67-8499CCFAE2ED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67BBE6-9B82-4D3D-BF22-48713AF46E9C}" type="pres">
      <dgm:prSet presAssocID="{780FAED3-C4BD-4FF1-8B67-8499CCFAE2ED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381A65-34D3-41B1-9499-0884AAA35FC6}" type="pres">
      <dgm:prSet presAssocID="{34435F2A-D730-405E-99D5-BBC9FB7499FA}" presName="sp" presStyleCnt="0"/>
      <dgm:spPr/>
      <dgm:t>
        <a:bodyPr/>
        <a:lstStyle/>
        <a:p>
          <a:endParaRPr lang="zh-CN" altLang="en-US"/>
        </a:p>
      </dgm:t>
    </dgm:pt>
    <dgm:pt modelId="{C1BF0EA4-CB4D-4391-82EF-EC1874A282F9}" type="pres">
      <dgm:prSet presAssocID="{1D70B282-9875-47E1-864B-0DB9F83A3309}" presName="composite" presStyleCnt="0"/>
      <dgm:spPr/>
    </dgm:pt>
    <dgm:pt modelId="{95C8A2DE-C1F8-4D5A-A3A4-1DC2FA1C0073}" type="pres">
      <dgm:prSet presAssocID="{1D70B282-9875-47E1-864B-0DB9F83A3309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17FEF5-EEE1-41BB-96FD-8FBB3FCF3860}" type="pres">
      <dgm:prSet presAssocID="{1D70B282-9875-47E1-864B-0DB9F83A3309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6C36742-69E1-4618-82E7-8DEF3CFC96F8}" type="presOf" srcId="{FCC504F5-317D-4294-815B-28489BDC5845}" destId="{A16E3110-57E1-4619-A55C-DCD0DD5CE084}" srcOrd="0" destOrd="0" presId="urn:microsoft.com/office/officeart/2005/8/layout/chevron2"/>
    <dgm:cxn modelId="{C9BF0931-086A-4CC4-BCC2-861CC1C1E4A0}" type="presOf" srcId="{30BE85C4-8BB0-4C0C-B58F-618B83FFA907}" destId="{BE17FEF5-EEE1-41BB-96FD-8FBB3FCF3860}" srcOrd="0" destOrd="0" presId="urn:microsoft.com/office/officeart/2005/8/layout/chevron2"/>
    <dgm:cxn modelId="{98CCDECE-6D5D-41D8-8B80-7BC6C9758C23}" type="presOf" srcId="{780FAED3-C4BD-4FF1-8B67-8499CCFAE2ED}" destId="{722E1094-83C7-45E2-B20F-DB9D09AD94F0}" srcOrd="0" destOrd="0" presId="urn:microsoft.com/office/officeart/2005/8/layout/chevron2"/>
    <dgm:cxn modelId="{2F9B17CB-231A-4A44-8310-60821E5C50DE}" srcId="{DF9829FD-DD90-4EE7-BCD7-4AF299D6F45A}" destId="{1D70B282-9875-47E1-864B-0DB9F83A3309}" srcOrd="2" destOrd="0" parTransId="{4682E278-8387-4875-A48B-989607C0A09E}" sibTransId="{DF77052B-043C-4E4A-8039-9D1D7DFB40F4}"/>
    <dgm:cxn modelId="{2B96EF6C-26A8-46F7-9B1E-45A3A7FE3816}" type="presOf" srcId="{1D70B282-9875-47E1-864B-0DB9F83A3309}" destId="{95C8A2DE-C1F8-4D5A-A3A4-1DC2FA1C0073}" srcOrd="0" destOrd="0" presId="urn:microsoft.com/office/officeart/2005/8/layout/chevron2"/>
    <dgm:cxn modelId="{BE626744-8B03-45B7-8DA7-2A442B2C487F}" srcId="{DF9829FD-DD90-4EE7-BCD7-4AF299D6F45A}" destId="{780FAED3-C4BD-4FF1-8B67-8499CCFAE2ED}" srcOrd="1" destOrd="0" parTransId="{88C57C74-C9C4-46CF-A10B-13A1A1E7714C}" sibTransId="{34435F2A-D730-405E-99D5-BBC9FB7499FA}"/>
    <dgm:cxn modelId="{BF95662C-7B65-47B7-9994-145E1E509E4D}" type="presOf" srcId="{3E6D5D4F-935E-467F-A6CA-DFB49E904BF2}" destId="{AC67BBE6-9B82-4D3D-BF22-48713AF46E9C}" srcOrd="0" destOrd="0" presId="urn:microsoft.com/office/officeart/2005/8/layout/chevron2"/>
    <dgm:cxn modelId="{8733D730-B4D0-477E-8648-A34DD4500E50}" type="presOf" srcId="{DF9829FD-DD90-4EE7-BCD7-4AF299D6F45A}" destId="{7BB0B505-7D43-42E4-8FC0-6C91316CBFEB}" srcOrd="0" destOrd="0" presId="urn:microsoft.com/office/officeart/2005/8/layout/chevron2"/>
    <dgm:cxn modelId="{7C7437F2-C9F6-49A4-AF22-C66E1DA4F668}" srcId="{DF9829FD-DD90-4EE7-BCD7-4AF299D6F45A}" destId="{FCC504F5-317D-4294-815B-28489BDC5845}" srcOrd="0" destOrd="0" parTransId="{8F05BE86-1921-41BD-B82E-72272E9475E9}" sibTransId="{67223200-D196-44B3-9DFD-D095DDBC10AB}"/>
    <dgm:cxn modelId="{8C24D008-B7CC-424A-A1DD-2825CDDB18F8}" srcId="{FCC504F5-317D-4294-815B-28489BDC5845}" destId="{F3F66F6A-184E-4CBB-A544-AC2BF2A74FC0}" srcOrd="0" destOrd="0" parTransId="{7A0C70B0-5DAE-45AB-9915-863AC3FA4D2D}" sibTransId="{47DD308A-8526-455B-A37F-FEE2CC1C75AF}"/>
    <dgm:cxn modelId="{EA7446CF-3E78-4FD7-90FB-BF40123D431A}" type="presOf" srcId="{F3F66F6A-184E-4CBB-A544-AC2BF2A74FC0}" destId="{544D3F38-216B-445A-B1B9-8008AEDB7A9D}" srcOrd="0" destOrd="0" presId="urn:microsoft.com/office/officeart/2005/8/layout/chevron2"/>
    <dgm:cxn modelId="{BCB06430-7D5F-4416-9A08-A38C5EFD8077}" srcId="{780FAED3-C4BD-4FF1-8B67-8499CCFAE2ED}" destId="{3E6D5D4F-935E-467F-A6CA-DFB49E904BF2}" srcOrd="0" destOrd="0" parTransId="{DFE6860A-9AF6-4E3A-8810-968954321458}" sibTransId="{F6E211F9-5728-4C1B-B4EC-036ED0730A63}"/>
    <dgm:cxn modelId="{2C05C21F-E012-44A4-B1EA-C0FEECA48664}" srcId="{1D70B282-9875-47E1-864B-0DB9F83A3309}" destId="{30BE85C4-8BB0-4C0C-B58F-618B83FFA907}" srcOrd="0" destOrd="0" parTransId="{99A19955-80B2-46DE-B74C-C0C8C4D708F2}" sibTransId="{CB48F5C6-507D-451D-9B2B-7C607BFEAF95}"/>
    <dgm:cxn modelId="{7CB88FAC-2D12-4EB7-A60A-4A71D38DC829}" type="presParOf" srcId="{7BB0B505-7D43-42E4-8FC0-6C91316CBFEB}" destId="{97F2BEE4-0E0F-4FCA-A4B0-E20AD8C04C13}" srcOrd="0" destOrd="0" presId="urn:microsoft.com/office/officeart/2005/8/layout/chevron2"/>
    <dgm:cxn modelId="{82BCEAEF-FBA5-47A8-AF7F-C18E7AEAD650}" type="presParOf" srcId="{97F2BEE4-0E0F-4FCA-A4B0-E20AD8C04C13}" destId="{A16E3110-57E1-4619-A55C-DCD0DD5CE084}" srcOrd="0" destOrd="0" presId="urn:microsoft.com/office/officeart/2005/8/layout/chevron2"/>
    <dgm:cxn modelId="{08944F4B-B232-470B-875C-496FDB010452}" type="presParOf" srcId="{97F2BEE4-0E0F-4FCA-A4B0-E20AD8C04C13}" destId="{544D3F38-216B-445A-B1B9-8008AEDB7A9D}" srcOrd="1" destOrd="0" presId="urn:microsoft.com/office/officeart/2005/8/layout/chevron2"/>
    <dgm:cxn modelId="{329F2AD0-39AB-410C-A09A-64F69DAD7FDA}" type="presParOf" srcId="{7BB0B505-7D43-42E4-8FC0-6C91316CBFEB}" destId="{D3A691E5-F443-4F8D-81BB-9D15C0875E8C}" srcOrd="1" destOrd="0" presId="urn:microsoft.com/office/officeart/2005/8/layout/chevron2"/>
    <dgm:cxn modelId="{9848A524-09CC-4E14-AFEF-F5929D2C1714}" type="presParOf" srcId="{7BB0B505-7D43-42E4-8FC0-6C91316CBFEB}" destId="{D4BECBBB-7CE2-4791-839D-9FE6F36B775D}" srcOrd="2" destOrd="0" presId="urn:microsoft.com/office/officeart/2005/8/layout/chevron2"/>
    <dgm:cxn modelId="{6AA5CFF1-A495-4C0B-9201-BA5F88718EED}" type="presParOf" srcId="{D4BECBBB-7CE2-4791-839D-9FE6F36B775D}" destId="{722E1094-83C7-45E2-B20F-DB9D09AD94F0}" srcOrd="0" destOrd="0" presId="urn:microsoft.com/office/officeart/2005/8/layout/chevron2"/>
    <dgm:cxn modelId="{5063E1B4-6188-44DA-84FB-93FBF3542C0E}" type="presParOf" srcId="{D4BECBBB-7CE2-4791-839D-9FE6F36B775D}" destId="{AC67BBE6-9B82-4D3D-BF22-48713AF46E9C}" srcOrd="1" destOrd="0" presId="urn:microsoft.com/office/officeart/2005/8/layout/chevron2"/>
    <dgm:cxn modelId="{39F5A315-4CDE-4A13-8FC6-84889402582F}" type="presParOf" srcId="{7BB0B505-7D43-42E4-8FC0-6C91316CBFEB}" destId="{5C381A65-34D3-41B1-9499-0884AAA35FC6}" srcOrd="3" destOrd="0" presId="urn:microsoft.com/office/officeart/2005/8/layout/chevron2"/>
    <dgm:cxn modelId="{9B434ACB-E668-4523-A3BF-824FA3F4FDD9}" type="presParOf" srcId="{7BB0B505-7D43-42E4-8FC0-6C91316CBFEB}" destId="{C1BF0EA4-CB4D-4391-82EF-EC1874A282F9}" srcOrd="4" destOrd="0" presId="urn:microsoft.com/office/officeart/2005/8/layout/chevron2"/>
    <dgm:cxn modelId="{4F11B0DF-92C0-4D16-B4C3-D2C7C4229EC6}" type="presParOf" srcId="{C1BF0EA4-CB4D-4391-82EF-EC1874A282F9}" destId="{95C8A2DE-C1F8-4D5A-A3A4-1DC2FA1C0073}" srcOrd="0" destOrd="0" presId="urn:microsoft.com/office/officeart/2005/8/layout/chevron2"/>
    <dgm:cxn modelId="{6C00408E-D62A-4BC0-B562-EDB199FADF19}" type="presParOf" srcId="{C1BF0EA4-CB4D-4391-82EF-EC1874A282F9}" destId="{BE17FEF5-EEE1-41BB-96FD-8FBB3FCF386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pPr/>
              <a:t>2021/5/28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pPr/>
              <a:t>2021/5/28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817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609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Machine Extension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64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IA-32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架构处理器级别的功能，用于支持虚拟化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597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gnome</a:t>
            </a:r>
            <a:r>
              <a:rPr lang="zh-CN" altLang="en-US" dirty="0" smtClean="0"/>
              <a:t>的全称为</a:t>
            </a:r>
            <a:r>
              <a:rPr lang="en-US" altLang="zh-CN" dirty="0" smtClean="0"/>
              <a:t>GNU</a:t>
            </a:r>
            <a:r>
              <a:rPr lang="zh-CN" altLang="en-US" dirty="0" smtClean="0"/>
              <a:t>网络对象模型环境（</a:t>
            </a:r>
            <a:r>
              <a:rPr lang="en-US" altLang="zh-CN" dirty="0" smtClean="0"/>
              <a:t>The GNU </a:t>
            </a:r>
            <a:r>
              <a:rPr lang="en-US" altLang="zh-CN" u="sng" dirty="0" smtClean="0"/>
              <a:t>Network Object Model Environment</a:t>
            </a:r>
            <a:r>
              <a:rPr lang="zh-CN" altLang="en-US" dirty="0" smtClean="0"/>
              <a:t>）</a:t>
            </a:r>
            <a:r>
              <a:rPr lang="en-US" altLang="zh-CN" dirty="0" smtClean="0"/>
              <a:t>, </a:t>
            </a:r>
            <a:r>
              <a:rPr lang="zh-CN" altLang="en-US" dirty="0" smtClean="0"/>
              <a:t>诞生于</a:t>
            </a:r>
            <a:r>
              <a:rPr lang="en-US" altLang="zh-CN" dirty="0" smtClean="0"/>
              <a:t>1997</a:t>
            </a:r>
            <a:r>
              <a:rPr lang="zh-CN" altLang="en-US" dirty="0" smtClean="0"/>
              <a:t>年。</a:t>
            </a:r>
            <a:r>
              <a:rPr lang="en-US" altLang="zh-CN" dirty="0" smtClean="0"/>
              <a:t>gnome</a:t>
            </a:r>
            <a:r>
              <a:rPr lang="zh-CN" altLang="en-US" dirty="0" smtClean="0"/>
              <a:t>基于</a:t>
            </a:r>
            <a:r>
              <a:rPr lang="en-US" altLang="zh-CN" dirty="0" smtClean="0"/>
              <a:t>GTK+</a:t>
            </a:r>
            <a:r>
              <a:rPr lang="zh-CN" altLang="en-US" dirty="0" smtClean="0"/>
              <a:t>图形库，使用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语言开发，早先使用</a:t>
            </a:r>
            <a:r>
              <a:rPr lang="en-US" altLang="zh-CN" dirty="0" err="1" smtClean="0"/>
              <a:t>metacity</a:t>
            </a:r>
            <a:r>
              <a:rPr lang="zh-CN" altLang="en-US" dirty="0" smtClean="0"/>
              <a:t>作为窗口管理器，</a:t>
            </a:r>
            <a:r>
              <a:rPr lang="en-US" altLang="zh-CN" dirty="0" smtClean="0"/>
              <a:t>2011</a:t>
            </a:r>
            <a:r>
              <a:rPr lang="zh-CN" altLang="en-US" dirty="0" smtClean="0"/>
              <a:t>年</a:t>
            </a:r>
            <a:r>
              <a:rPr lang="en-US" altLang="zh-CN" dirty="0" smtClean="0"/>
              <a:t>gnome3</a:t>
            </a:r>
            <a:r>
              <a:rPr lang="zh-CN" altLang="en-US" dirty="0" smtClean="0"/>
              <a:t>发布后桌面管理器升级为</a:t>
            </a:r>
            <a:r>
              <a:rPr lang="en-US" altLang="zh-CN" dirty="0" smtClean="0"/>
              <a:t>mutter</a:t>
            </a:r>
            <a:r>
              <a:rPr lang="zh-CN" altLang="en-US" dirty="0" smtClean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280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009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712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CentOS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(Community Enterprise Operating System，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中文意思是社区企业操作系统）是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发行版之一，它是来自于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 Hat Enterprise Linux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依照开放源代码规定释出的源代码所编译而成。</a:t>
            </a:r>
          </a:p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484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876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shell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遇到”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&gt;”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操作符，会判断右边文件是否存在，如果存在就先删除，并且创建新文件。不存在直接创建。 无论左边命令执行是否成功。右边文件都会变为空。</a:t>
            </a:r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、“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&gt;&gt;”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操作符，判断右边文件，如果不存在，先创建。以添加方式打开文件，会分配一个文件描述符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不特别指定，默认为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1,2 ]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然后，与左边的标准输出（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）或错误输出（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 绑定。</a:t>
            </a:r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 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chmod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命令大全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 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chmod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英文全拼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:change mode)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命令是控制用户对文件的权限的命令。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所有者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rwx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4+2+1 = 7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所属组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rw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= 4+2 = 6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其他人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r-x = 4+1 = 5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012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 smtClean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MBR (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 Boot Record</a:t>
            </a:r>
            <a:r>
              <a:rPr lang="en-US" altLang="zh-CN" b="0" i="0" dirty="0" smtClean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也就是主引导记录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位于硬盘的 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0 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磁道、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0 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柱面、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 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扇区中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主要记录了启动引导程序和磁盘的分区表。</a:t>
            </a:r>
            <a:endParaRPr lang="en-US" altLang="zh-CN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latinLnBrk="1"/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Bootloader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：引导加载器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确定引导介质后便开始从介质中装载引导程序如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grub2,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这个是一个微小程序，我们知道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引导记录大小为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字节，其中前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个字节就是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Bootloader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主要用来引导用户选择要启动的系统或不同的内核版本，把用户选定的内核装载到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中的特定空间中，解压，展开，而后把系统控制权移交给内核。</a:t>
            </a: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grub2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Bootloader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程序，由于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记录限制，所以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grub2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分为两个部分：</a:t>
            </a: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引导记录中，大小为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字节，主要功能是引导启动介质的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主体文件</a:t>
            </a:r>
          </a:p>
          <a:p>
            <a:pPr latinLnBrk="1"/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partition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,/boot/grub[2],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的主体。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388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rc.d</a:t>
            </a:r>
            <a:r>
              <a:rPr lang="en-US" altLang="zh-CN" dirty="0" smtClean="0"/>
              <a:t> </a:t>
            </a:r>
            <a:r>
              <a:rPr lang="en-US" altLang="zh-CN" baseline="0" dirty="0" smtClean="0"/>
              <a:t> : register control daemon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934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/etc/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fstab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是用来存放文件系统的静态信息的文件。</a:t>
            </a:r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位于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/etc/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目录下，可以用命令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 /etc/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fstab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来查看，如果要修改的话，则用命令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 /etc/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fstab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来修改。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当系统启动的时候，系统会自动地从这个文件读取信息，并且会自动将此文件中指定的文件系统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挂载到指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定的目录。</a:t>
            </a:r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下面我来介绍如何在此文件下填写信息。</a:t>
            </a:r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fstab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file system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</a:t>
            </a:r>
            <a:endParaRPr lang="zh-CN" alt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168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148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snapshot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76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通用唯一标识符（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Universally Unique Identifier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860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vmnet0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：桥接网卡，虚拟机相当于一台实体机，可以自用访问与被访问及上网。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在桥接模式下，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虚拟出来的操作系统就像是局域网中的一独立的主机，它可以访问网内任何一台机器。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不过你需要多于一个的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地址，并且需要手工为虚拟系统配置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地址、子网掩码，而且还要和宿主机器处于同一网段，这样虚拟系统才能和宿主机器进行通信。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如果你想利用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在局域网内新建一个虚拟服务器，为局域网用户提供网络服务，就应该选择桥接模式。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vmnet1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Host-Only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网络模式，虚拟机之间、主机与虚拟机之间互访，虚拟机无法访问外网。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Host-Only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网络中，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Host-Only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网络被用来设计成一个与外界隔绝的网络，其实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Host-Only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网络非常相似，唯一不同的地方就是在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Host-Only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网络中，没有用到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服务，没有服务器为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VMnet1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虚拟交换机做路由。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vmnet8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，虚拟机之间、主机与虚拟机之间互访，虚拟机可以通过主机访问外网，外网无法访问虚拟机。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  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模式，就是让虚拟系统借助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网络地址转换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功能，通过宿主机器所在的网络来访问公网。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也就是说，使用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模式可以实现在虚拟系统里访问互联网。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服务协议对外部网络隐蔽内部网络，因此虚拟系统可以通过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服务器访问宿主机所在局域网中的其他真实主机，而反过来却不行，即宿主机以及宿主机所在网络的其他主机（更何况其它外网）不能通过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服务器访问虚拟机上的操作系统。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（但是可以通过修改相关路由表，以让虚拟机和外网中除宿主机以外的其他主机通过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VMnet1/8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虚拟网卡互访。对宿主机网络来说，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VMnet1/8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网卡被视为通往虚拟网络的网关）采用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模式最大的优势是虚拟系统接入互联网非常简单，你不需要进行任何其他的配置，只需要宿主机器能访问互联网即可。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8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860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961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 ACE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Assured Computing Environment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的简称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264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BSD (Berkeley Software Distribution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，伯克利软件套件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的衍生系统，在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年间由加州大学伯克利分校开发和发布的。历史上，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曾经被认为是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——“BSD UNIX”,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因为它和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AT&amp;T UNIX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操作系统共享基础代码和设计。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133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 Corporation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甲骨文公司（全球最大的信息管理软件及服务供应商）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39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POSIX</a:t>
            </a:r>
            <a:r>
              <a:rPr lang="en-US" altLang="zh-CN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Portable Operating System Interface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AT&amp;T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American Telephone and Telegraph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350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红帽企业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Linux(RHEL, RedHat Enterprise Linux)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 Hat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专为企业设计的基于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的操作系统。 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Debian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一种自由操作系统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是一个自由的操作系统，其内容软件完全以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[GNU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通用公共许可证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发布。这个操作系统是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计划的主要目标，名称来自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GNU's Not Unix!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的递归缩写，因为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的设计类似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，但它不包含具著作权的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83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2021/5/28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8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2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28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1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2.xml"/><Relationship Id="rId4" Type="http://schemas.openxmlformats.org/officeDocument/2006/relationships/image" Target="../media/image33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7.xml"/><Relationship Id="rId4" Type="http://schemas.openxmlformats.org/officeDocument/2006/relationships/image" Target="../media/image3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8.xml"/><Relationship Id="rId4" Type="http://schemas.openxmlformats.org/officeDocument/2006/relationships/image" Target="../media/image39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39.xml"/><Relationship Id="rId6" Type="http://schemas.openxmlformats.org/officeDocument/2006/relationships/image" Target="../media/image41.jpeg"/><Relationship Id="rId5" Type="http://schemas.openxmlformats.org/officeDocument/2006/relationships/image" Target="../media/image40.tiff"/><Relationship Id="rId4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1.xml"/><Relationship Id="rId4" Type="http://schemas.openxmlformats.org/officeDocument/2006/relationships/image" Target="../media/image42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hemeOverride" Target="../theme/themeOverride43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9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0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1.xml"/><Relationship Id="rId4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2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6.xml"/><Relationship Id="rId4" Type="http://schemas.openxmlformats.org/officeDocument/2006/relationships/image" Target="../media/image60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7.xml"/><Relationship Id="rId5" Type="http://schemas.openxmlformats.org/officeDocument/2006/relationships/image" Target="../media/image62.tiff"/><Relationship Id="rId4" Type="http://schemas.openxmlformats.org/officeDocument/2006/relationships/image" Target="../media/image6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8.xml"/><Relationship Id="rId4" Type="http://schemas.openxmlformats.org/officeDocument/2006/relationships/image" Target="../media/image64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4.xml"/><Relationship Id="rId4" Type="http://schemas.openxmlformats.org/officeDocument/2006/relationships/image" Target="../media/image7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7.xml"/><Relationship Id="rId4" Type="http://schemas.openxmlformats.org/officeDocument/2006/relationships/image" Target="../media/image75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0.xml"/><Relationship Id="rId4" Type="http://schemas.openxmlformats.org/officeDocument/2006/relationships/image" Target="../media/image77.tif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6.xml"/><Relationship Id="rId4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5.tif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" Type="http://schemas.openxmlformats.org/officeDocument/2006/relationships/image" Target="../media/image89.png"/><Relationship Id="rId21" Type="http://schemas.openxmlformats.org/officeDocument/2006/relationships/image" Target="../media/image107.png"/><Relationship Id="rId34" Type="http://schemas.openxmlformats.org/officeDocument/2006/relationships/image" Target="../media/image120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19.pn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8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00"/>
          <a:stretch>
            <a:fillRect/>
          </a:stretch>
        </p:blipFill>
        <p:spPr>
          <a:xfrm>
            <a:off x="274320" y="2084409"/>
            <a:ext cx="2495296" cy="3038336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769616" y="1923750"/>
            <a:ext cx="428942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spc="300" dirty="0">
                <a:solidFill>
                  <a:srgbClr val="1EA6B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Linux</a:t>
            </a:r>
            <a:r>
              <a:rPr lang="zh-CN" altLang="en-US" sz="4400" b="1" spc="300" dirty="0">
                <a:solidFill>
                  <a:srgbClr val="1EA6B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操作系统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69290" y="1170940"/>
            <a:ext cx="77908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“下一步”按钮，在打开的界面中选中“我接受许可协议中的条款”复选框，如图1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2所示，然后单击“下一步”按钮。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89555" y="4512310"/>
            <a:ext cx="352171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图1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2“最终用户许可协议”界面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40080" y="1170305"/>
            <a:ext cx="7820660" cy="3829685"/>
          </a:xfrm>
          <a:prstGeom prst="round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1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50" y="2092960"/>
            <a:ext cx="3289300" cy="25723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25977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虚拟机简介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338455" y="523875"/>
            <a:ext cx="290703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69290" y="631825"/>
            <a:ext cx="6855460" cy="460375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1.1.1 实例一：安装虚拟机VMware Workstation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35" y="1553845"/>
            <a:ext cx="9144635" cy="3091180"/>
          </a:xfrm>
          <a:prstGeom prst="rect">
            <a:avLst/>
          </a:prstGeom>
          <a:solidFill>
            <a:srgbClr val="C2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13155" y="2028190"/>
            <a:ext cx="3034030" cy="216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BFC4D7"/>
                </a:soli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打开的“自定义安装”界面中可以单击“更改”按钮修改安装位置，如图1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3所示，修改完成后，单击“下一步”按钮。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02200" y="4276090"/>
            <a:ext cx="2835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图1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3“自定义安装”界面</a:t>
            </a:r>
          </a:p>
        </p:txBody>
      </p:sp>
      <p:pic>
        <p:nvPicPr>
          <p:cNvPr id="13" name="图片 12" descr="1-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73600" y="1701165"/>
            <a:ext cx="3293745" cy="25749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25977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虚拟机简介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338455" y="523875"/>
            <a:ext cx="290703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69290" y="631825"/>
            <a:ext cx="6855460" cy="460375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1.1.1 实例一：安装虚拟机VMware Workstation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213350" y="1776095"/>
            <a:ext cx="318579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打开的界面中可以选择在桌面和开始菜单中添加快捷方式，此时安装准备工作全部做好，单击“安装”按钮开始安装，如图1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4所示。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68855" y="406527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图1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 开始安装界面</a:t>
            </a:r>
          </a:p>
        </p:txBody>
      </p:sp>
      <p:pic>
        <p:nvPicPr>
          <p:cNvPr id="9" name="图片 8" descr="1-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02130" y="1633220"/>
            <a:ext cx="3110865" cy="2432050"/>
          </a:xfrm>
          <a:prstGeom prst="rect">
            <a:avLst/>
          </a:prstGeom>
        </p:spPr>
      </p:pic>
      <p:grpSp>
        <p:nvGrpSpPr>
          <p:cNvPr id="11" name="Group 3"/>
          <p:cNvGrpSpPr/>
          <p:nvPr/>
        </p:nvGrpSpPr>
        <p:grpSpPr>
          <a:xfrm flipH="1">
            <a:off x="602615" y="2673985"/>
            <a:ext cx="1366520" cy="1652270"/>
            <a:chOff x="3290888" y="0"/>
            <a:chExt cx="5610226" cy="6780213"/>
          </a:xfrm>
        </p:grpSpPr>
        <p:sp>
          <p:nvSpPr>
            <p:cNvPr id="12" name="Freeform 5"/>
            <p:cNvSpPr/>
            <p:nvPr/>
          </p:nvSpPr>
          <p:spPr bwMode="auto">
            <a:xfrm>
              <a:off x="5497513" y="1550988"/>
              <a:ext cx="282575" cy="103188"/>
            </a:xfrm>
            <a:custGeom>
              <a:avLst/>
              <a:gdLst>
                <a:gd name="T0" fmla="*/ 178 w 178"/>
                <a:gd name="T1" fmla="*/ 65 h 65"/>
                <a:gd name="T2" fmla="*/ 121 w 178"/>
                <a:gd name="T3" fmla="*/ 47 h 65"/>
                <a:gd name="T4" fmla="*/ 0 w 178"/>
                <a:gd name="T5" fmla="*/ 49 h 65"/>
                <a:gd name="T6" fmla="*/ 8 w 178"/>
                <a:gd name="T7" fmla="*/ 25 h 65"/>
                <a:gd name="T8" fmla="*/ 8 w 178"/>
                <a:gd name="T9" fmla="*/ 25 h 65"/>
                <a:gd name="T10" fmla="*/ 83 w 178"/>
                <a:gd name="T11" fmla="*/ 12 h 65"/>
                <a:gd name="T12" fmla="*/ 160 w 178"/>
                <a:gd name="T13" fmla="*/ 0 h 65"/>
                <a:gd name="T14" fmla="*/ 160 w 178"/>
                <a:gd name="T15" fmla="*/ 0 h 65"/>
                <a:gd name="T16" fmla="*/ 170 w 178"/>
                <a:gd name="T17" fmla="*/ 31 h 65"/>
                <a:gd name="T18" fmla="*/ 178 w 178"/>
                <a:gd name="T19" fmla="*/ 65 h 65"/>
                <a:gd name="T20" fmla="*/ 178 w 178"/>
                <a:gd name="T2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65">
                  <a:moveTo>
                    <a:pt x="178" y="65"/>
                  </a:moveTo>
                  <a:lnTo>
                    <a:pt x="121" y="47"/>
                  </a:lnTo>
                  <a:lnTo>
                    <a:pt x="0" y="49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3" y="12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70" y="31"/>
                  </a:lnTo>
                  <a:lnTo>
                    <a:pt x="178" y="65"/>
                  </a:lnTo>
                  <a:lnTo>
                    <a:pt x="178" y="65"/>
                  </a:lnTo>
                  <a:close/>
                </a:path>
              </a:pathLst>
            </a:custGeom>
            <a:solidFill>
              <a:srgbClr val="595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6731001" y="3003550"/>
              <a:ext cx="2009775" cy="2432050"/>
            </a:xfrm>
            <a:custGeom>
              <a:avLst/>
              <a:gdLst>
                <a:gd name="T0" fmla="*/ 807 w 1266"/>
                <a:gd name="T1" fmla="*/ 0 h 1532"/>
                <a:gd name="T2" fmla="*/ 1266 w 1266"/>
                <a:gd name="T3" fmla="*/ 413 h 1532"/>
                <a:gd name="T4" fmla="*/ 619 w 1266"/>
                <a:gd name="T5" fmla="*/ 1532 h 1532"/>
                <a:gd name="T6" fmla="*/ 0 w 1266"/>
                <a:gd name="T7" fmla="*/ 1188 h 1532"/>
                <a:gd name="T8" fmla="*/ 807 w 1266"/>
                <a:gd name="T9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6" h="1532">
                  <a:moveTo>
                    <a:pt x="807" y="0"/>
                  </a:moveTo>
                  <a:lnTo>
                    <a:pt x="1266" y="413"/>
                  </a:lnTo>
                  <a:lnTo>
                    <a:pt x="619" y="1532"/>
                  </a:lnTo>
                  <a:lnTo>
                    <a:pt x="0" y="1188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6A6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5018088" y="3032125"/>
              <a:ext cx="1609725" cy="1741488"/>
            </a:xfrm>
            <a:custGeom>
              <a:avLst/>
              <a:gdLst>
                <a:gd name="T0" fmla="*/ 31 w 1014"/>
                <a:gd name="T1" fmla="*/ 43 h 1097"/>
                <a:gd name="T2" fmla="*/ 39 w 1014"/>
                <a:gd name="T3" fmla="*/ 22 h 1097"/>
                <a:gd name="T4" fmla="*/ 49 w 1014"/>
                <a:gd name="T5" fmla="*/ 6 h 1097"/>
                <a:gd name="T6" fmla="*/ 59 w 1014"/>
                <a:gd name="T7" fmla="*/ 2 h 1097"/>
                <a:gd name="T8" fmla="*/ 71 w 1014"/>
                <a:gd name="T9" fmla="*/ 2 h 1097"/>
                <a:gd name="T10" fmla="*/ 87 w 1014"/>
                <a:gd name="T11" fmla="*/ 12 h 1097"/>
                <a:gd name="T12" fmla="*/ 97 w 1014"/>
                <a:gd name="T13" fmla="*/ 22 h 1097"/>
                <a:gd name="T14" fmla="*/ 126 w 1014"/>
                <a:gd name="T15" fmla="*/ 63 h 1097"/>
                <a:gd name="T16" fmla="*/ 308 w 1014"/>
                <a:gd name="T17" fmla="*/ 352 h 1097"/>
                <a:gd name="T18" fmla="*/ 449 w 1014"/>
                <a:gd name="T19" fmla="*/ 567 h 1097"/>
                <a:gd name="T20" fmla="*/ 508 w 1014"/>
                <a:gd name="T21" fmla="*/ 652 h 1097"/>
                <a:gd name="T22" fmla="*/ 553 w 1014"/>
                <a:gd name="T23" fmla="*/ 704 h 1097"/>
                <a:gd name="T24" fmla="*/ 573 w 1014"/>
                <a:gd name="T25" fmla="*/ 722 h 1097"/>
                <a:gd name="T26" fmla="*/ 631 w 1014"/>
                <a:gd name="T27" fmla="*/ 759 h 1097"/>
                <a:gd name="T28" fmla="*/ 741 w 1014"/>
                <a:gd name="T29" fmla="*/ 818 h 1097"/>
                <a:gd name="T30" fmla="*/ 894 w 1014"/>
                <a:gd name="T31" fmla="*/ 890 h 1097"/>
                <a:gd name="T32" fmla="*/ 1014 w 1014"/>
                <a:gd name="T33" fmla="*/ 943 h 1097"/>
                <a:gd name="T34" fmla="*/ 945 w 1014"/>
                <a:gd name="T35" fmla="*/ 1097 h 1097"/>
                <a:gd name="T36" fmla="*/ 723 w 1014"/>
                <a:gd name="T37" fmla="*/ 996 h 1097"/>
                <a:gd name="T38" fmla="*/ 579 w 1014"/>
                <a:gd name="T39" fmla="*/ 925 h 1097"/>
                <a:gd name="T40" fmla="*/ 439 w 1014"/>
                <a:gd name="T41" fmla="*/ 846 h 1097"/>
                <a:gd name="T42" fmla="*/ 340 w 1014"/>
                <a:gd name="T43" fmla="*/ 779 h 1097"/>
                <a:gd name="T44" fmla="*/ 279 w 1014"/>
                <a:gd name="T45" fmla="*/ 731 h 1097"/>
                <a:gd name="T46" fmla="*/ 221 w 1014"/>
                <a:gd name="T47" fmla="*/ 678 h 1097"/>
                <a:gd name="T48" fmla="*/ 168 w 1014"/>
                <a:gd name="T49" fmla="*/ 621 h 1097"/>
                <a:gd name="T50" fmla="*/ 122 w 1014"/>
                <a:gd name="T51" fmla="*/ 557 h 1097"/>
                <a:gd name="T52" fmla="*/ 81 w 1014"/>
                <a:gd name="T53" fmla="*/ 490 h 1097"/>
                <a:gd name="T54" fmla="*/ 45 w 1014"/>
                <a:gd name="T55" fmla="*/ 415 h 1097"/>
                <a:gd name="T56" fmla="*/ 17 w 1014"/>
                <a:gd name="T57" fmla="*/ 336 h 1097"/>
                <a:gd name="T58" fmla="*/ 8 w 1014"/>
                <a:gd name="T59" fmla="*/ 293 h 1097"/>
                <a:gd name="T60" fmla="*/ 0 w 1014"/>
                <a:gd name="T61" fmla="*/ 247 h 1097"/>
                <a:gd name="T62" fmla="*/ 0 w 1014"/>
                <a:gd name="T63" fmla="*/ 202 h 1097"/>
                <a:gd name="T64" fmla="*/ 10 w 1014"/>
                <a:gd name="T65" fmla="*/ 122 h 1097"/>
                <a:gd name="T66" fmla="*/ 25 w 1014"/>
                <a:gd name="T67" fmla="*/ 65 h 1097"/>
                <a:gd name="T68" fmla="*/ 31 w 1014"/>
                <a:gd name="T69" fmla="*/ 43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4" h="1097">
                  <a:moveTo>
                    <a:pt x="31" y="43"/>
                  </a:moveTo>
                  <a:lnTo>
                    <a:pt x="31" y="43"/>
                  </a:lnTo>
                  <a:lnTo>
                    <a:pt x="35" y="32"/>
                  </a:lnTo>
                  <a:lnTo>
                    <a:pt x="39" y="22"/>
                  </a:lnTo>
                  <a:lnTo>
                    <a:pt x="45" y="12"/>
                  </a:lnTo>
                  <a:lnTo>
                    <a:pt x="49" y="6"/>
                  </a:lnTo>
                  <a:lnTo>
                    <a:pt x="53" y="4"/>
                  </a:lnTo>
                  <a:lnTo>
                    <a:pt x="59" y="2"/>
                  </a:lnTo>
                  <a:lnTo>
                    <a:pt x="65" y="0"/>
                  </a:lnTo>
                  <a:lnTo>
                    <a:pt x="71" y="2"/>
                  </a:lnTo>
                  <a:lnTo>
                    <a:pt x="79" y="6"/>
                  </a:lnTo>
                  <a:lnTo>
                    <a:pt x="87" y="12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108" y="37"/>
                  </a:lnTo>
                  <a:lnTo>
                    <a:pt x="126" y="63"/>
                  </a:lnTo>
                  <a:lnTo>
                    <a:pt x="176" y="140"/>
                  </a:lnTo>
                  <a:lnTo>
                    <a:pt x="308" y="352"/>
                  </a:lnTo>
                  <a:lnTo>
                    <a:pt x="379" y="465"/>
                  </a:lnTo>
                  <a:lnTo>
                    <a:pt x="449" y="567"/>
                  </a:lnTo>
                  <a:lnTo>
                    <a:pt x="480" y="613"/>
                  </a:lnTo>
                  <a:lnTo>
                    <a:pt x="508" y="652"/>
                  </a:lnTo>
                  <a:lnTo>
                    <a:pt x="532" y="682"/>
                  </a:lnTo>
                  <a:lnTo>
                    <a:pt x="553" y="704"/>
                  </a:lnTo>
                  <a:lnTo>
                    <a:pt x="553" y="704"/>
                  </a:lnTo>
                  <a:lnTo>
                    <a:pt x="573" y="722"/>
                  </a:lnTo>
                  <a:lnTo>
                    <a:pt x="601" y="739"/>
                  </a:lnTo>
                  <a:lnTo>
                    <a:pt x="631" y="759"/>
                  </a:lnTo>
                  <a:lnTo>
                    <a:pt x="666" y="777"/>
                  </a:lnTo>
                  <a:lnTo>
                    <a:pt x="741" y="818"/>
                  </a:lnTo>
                  <a:lnTo>
                    <a:pt x="820" y="856"/>
                  </a:lnTo>
                  <a:lnTo>
                    <a:pt x="894" y="890"/>
                  </a:lnTo>
                  <a:lnTo>
                    <a:pt x="957" y="917"/>
                  </a:lnTo>
                  <a:lnTo>
                    <a:pt x="1014" y="943"/>
                  </a:lnTo>
                  <a:lnTo>
                    <a:pt x="945" y="1097"/>
                  </a:lnTo>
                  <a:lnTo>
                    <a:pt x="945" y="1097"/>
                  </a:lnTo>
                  <a:lnTo>
                    <a:pt x="799" y="1030"/>
                  </a:lnTo>
                  <a:lnTo>
                    <a:pt x="723" y="996"/>
                  </a:lnTo>
                  <a:lnTo>
                    <a:pt x="650" y="961"/>
                  </a:lnTo>
                  <a:lnTo>
                    <a:pt x="579" y="925"/>
                  </a:lnTo>
                  <a:lnTo>
                    <a:pt x="508" y="888"/>
                  </a:lnTo>
                  <a:lnTo>
                    <a:pt x="439" y="846"/>
                  </a:lnTo>
                  <a:lnTo>
                    <a:pt x="371" y="803"/>
                  </a:lnTo>
                  <a:lnTo>
                    <a:pt x="340" y="779"/>
                  </a:lnTo>
                  <a:lnTo>
                    <a:pt x="308" y="755"/>
                  </a:lnTo>
                  <a:lnTo>
                    <a:pt x="279" y="731"/>
                  </a:lnTo>
                  <a:lnTo>
                    <a:pt x="249" y="704"/>
                  </a:lnTo>
                  <a:lnTo>
                    <a:pt x="221" y="678"/>
                  </a:lnTo>
                  <a:lnTo>
                    <a:pt x="193" y="650"/>
                  </a:lnTo>
                  <a:lnTo>
                    <a:pt x="168" y="621"/>
                  </a:lnTo>
                  <a:lnTo>
                    <a:pt x="144" y="589"/>
                  </a:lnTo>
                  <a:lnTo>
                    <a:pt x="122" y="557"/>
                  </a:lnTo>
                  <a:lnTo>
                    <a:pt x="101" y="524"/>
                  </a:lnTo>
                  <a:lnTo>
                    <a:pt x="81" y="490"/>
                  </a:lnTo>
                  <a:lnTo>
                    <a:pt x="63" y="453"/>
                  </a:lnTo>
                  <a:lnTo>
                    <a:pt x="45" y="415"/>
                  </a:lnTo>
                  <a:lnTo>
                    <a:pt x="31" y="376"/>
                  </a:lnTo>
                  <a:lnTo>
                    <a:pt x="17" y="336"/>
                  </a:lnTo>
                  <a:lnTo>
                    <a:pt x="8" y="293"/>
                  </a:lnTo>
                  <a:lnTo>
                    <a:pt x="8" y="293"/>
                  </a:lnTo>
                  <a:lnTo>
                    <a:pt x="2" y="269"/>
                  </a:lnTo>
                  <a:lnTo>
                    <a:pt x="0" y="247"/>
                  </a:lnTo>
                  <a:lnTo>
                    <a:pt x="0" y="223"/>
                  </a:lnTo>
                  <a:lnTo>
                    <a:pt x="0" y="202"/>
                  </a:lnTo>
                  <a:lnTo>
                    <a:pt x="4" y="160"/>
                  </a:lnTo>
                  <a:lnTo>
                    <a:pt x="10" y="122"/>
                  </a:lnTo>
                  <a:lnTo>
                    <a:pt x="17" y="91"/>
                  </a:lnTo>
                  <a:lnTo>
                    <a:pt x="25" y="65"/>
                  </a:lnTo>
                  <a:lnTo>
                    <a:pt x="31" y="43"/>
                  </a:lnTo>
                  <a:lnTo>
                    <a:pt x="31" y="43"/>
                  </a:lnTo>
                  <a:close/>
                </a:path>
              </a:pathLst>
            </a:custGeom>
            <a:solidFill>
              <a:srgbClr val="FB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18" name="Freeform 8"/>
            <p:cNvSpPr/>
            <p:nvPr/>
          </p:nvSpPr>
          <p:spPr bwMode="auto">
            <a:xfrm>
              <a:off x="4732338" y="3000375"/>
              <a:ext cx="1082675" cy="1349375"/>
            </a:xfrm>
            <a:custGeom>
              <a:avLst/>
              <a:gdLst>
                <a:gd name="T0" fmla="*/ 41 w 682"/>
                <a:gd name="T1" fmla="*/ 105 h 850"/>
                <a:gd name="T2" fmla="*/ 41 w 682"/>
                <a:gd name="T3" fmla="*/ 105 h 850"/>
                <a:gd name="T4" fmla="*/ 49 w 682"/>
                <a:gd name="T5" fmla="*/ 95 h 850"/>
                <a:gd name="T6" fmla="*/ 59 w 682"/>
                <a:gd name="T7" fmla="*/ 85 h 850"/>
                <a:gd name="T8" fmla="*/ 83 w 682"/>
                <a:gd name="T9" fmla="*/ 67 h 850"/>
                <a:gd name="T10" fmla="*/ 110 w 682"/>
                <a:gd name="T11" fmla="*/ 50 h 850"/>
                <a:gd name="T12" fmla="*/ 140 w 682"/>
                <a:gd name="T13" fmla="*/ 32 h 850"/>
                <a:gd name="T14" fmla="*/ 172 w 682"/>
                <a:gd name="T15" fmla="*/ 18 h 850"/>
                <a:gd name="T16" fmla="*/ 199 w 682"/>
                <a:gd name="T17" fmla="*/ 8 h 850"/>
                <a:gd name="T18" fmla="*/ 225 w 682"/>
                <a:gd name="T19" fmla="*/ 2 h 850"/>
                <a:gd name="T20" fmla="*/ 235 w 682"/>
                <a:gd name="T21" fmla="*/ 0 h 850"/>
                <a:gd name="T22" fmla="*/ 243 w 682"/>
                <a:gd name="T23" fmla="*/ 0 h 850"/>
                <a:gd name="T24" fmla="*/ 243 w 682"/>
                <a:gd name="T25" fmla="*/ 0 h 850"/>
                <a:gd name="T26" fmla="*/ 253 w 682"/>
                <a:gd name="T27" fmla="*/ 4 h 850"/>
                <a:gd name="T28" fmla="*/ 265 w 682"/>
                <a:gd name="T29" fmla="*/ 10 h 850"/>
                <a:gd name="T30" fmla="*/ 277 w 682"/>
                <a:gd name="T31" fmla="*/ 18 h 850"/>
                <a:gd name="T32" fmla="*/ 290 w 682"/>
                <a:gd name="T33" fmla="*/ 30 h 850"/>
                <a:gd name="T34" fmla="*/ 318 w 682"/>
                <a:gd name="T35" fmla="*/ 57 h 850"/>
                <a:gd name="T36" fmla="*/ 346 w 682"/>
                <a:gd name="T37" fmla="*/ 95 h 850"/>
                <a:gd name="T38" fmla="*/ 377 w 682"/>
                <a:gd name="T39" fmla="*/ 139 h 850"/>
                <a:gd name="T40" fmla="*/ 409 w 682"/>
                <a:gd name="T41" fmla="*/ 188 h 850"/>
                <a:gd name="T42" fmla="*/ 443 w 682"/>
                <a:gd name="T43" fmla="*/ 239 h 850"/>
                <a:gd name="T44" fmla="*/ 474 w 682"/>
                <a:gd name="T45" fmla="*/ 295 h 850"/>
                <a:gd name="T46" fmla="*/ 538 w 682"/>
                <a:gd name="T47" fmla="*/ 407 h 850"/>
                <a:gd name="T48" fmla="*/ 597 w 682"/>
                <a:gd name="T49" fmla="*/ 514 h 850"/>
                <a:gd name="T50" fmla="*/ 646 w 682"/>
                <a:gd name="T51" fmla="*/ 603 h 850"/>
                <a:gd name="T52" fmla="*/ 666 w 682"/>
                <a:gd name="T53" fmla="*/ 639 h 850"/>
                <a:gd name="T54" fmla="*/ 682 w 682"/>
                <a:gd name="T55" fmla="*/ 664 h 850"/>
                <a:gd name="T56" fmla="*/ 682 w 682"/>
                <a:gd name="T57" fmla="*/ 664 h 850"/>
                <a:gd name="T58" fmla="*/ 650 w 682"/>
                <a:gd name="T59" fmla="*/ 692 h 850"/>
                <a:gd name="T60" fmla="*/ 571 w 682"/>
                <a:gd name="T61" fmla="*/ 753 h 850"/>
                <a:gd name="T62" fmla="*/ 528 w 682"/>
                <a:gd name="T63" fmla="*/ 787 h 850"/>
                <a:gd name="T64" fmla="*/ 486 w 682"/>
                <a:gd name="T65" fmla="*/ 817 h 850"/>
                <a:gd name="T66" fmla="*/ 451 w 682"/>
                <a:gd name="T67" fmla="*/ 840 h 850"/>
                <a:gd name="T68" fmla="*/ 437 w 682"/>
                <a:gd name="T69" fmla="*/ 846 h 850"/>
                <a:gd name="T70" fmla="*/ 427 w 682"/>
                <a:gd name="T71" fmla="*/ 850 h 850"/>
                <a:gd name="T72" fmla="*/ 427 w 682"/>
                <a:gd name="T73" fmla="*/ 850 h 850"/>
                <a:gd name="T74" fmla="*/ 423 w 682"/>
                <a:gd name="T75" fmla="*/ 850 h 850"/>
                <a:gd name="T76" fmla="*/ 415 w 682"/>
                <a:gd name="T77" fmla="*/ 844 h 850"/>
                <a:gd name="T78" fmla="*/ 395 w 682"/>
                <a:gd name="T79" fmla="*/ 827 h 850"/>
                <a:gd name="T80" fmla="*/ 368 w 682"/>
                <a:gd name="T81" fmla="*/ 797 h 850"/>
                <a:gd name="T82" fmla="*/ 336 w 682"/>
                <a:gd name="T83" fmla="*/ 757 h 850"/>
                <a:gd name="T84" fmla="*/ 300 w 682"/>
                <a:gd name="T85" fmla="*/ 710 h 850"/>
                <a:gd name="T86" fmla="*/ 263 w 682"/>
                <a:gd name="T87" fmla="*/ 655 h 850"/>
                <a:gd name="T88" fmla="*/ 223 w 682"/>
                <a:gd name="T89" fmla="*/ 597 h 850"/>
                <a:gd name="T90" fmla="*/ 184 w 682"/>
                <a:gd name="T91" fmla="*/ 536 h 850"/>
                <a:gd name="T92" fmla="*/ 144 w 682"/>
                <a:gd name="T93" fmla="*/ 475 h 850"/>
                <a:gd name="T94" fmla="*/ 108 w 682"/>
                <a:gd name="T95" fmla="*/ 415 h 850"/>
                <a:gd name="T96" fmla="*/ 75 w 682"/>
                <a:gd name="T97" fmla="*/ 356 h 850"/>
                <a:gd name="T98" fmla="*/ 45 w 682"/>
                <a:gd name="T99" fmla="*/ 303 h 850"/>
                <a:gd name="T100" fmla="*/ 23 w 682"/>
                <a:gd name="T101" fmla="*/ 255 h 850"/>
                <a:gd name="T102" fmla="*/ 8 w 682"/>
                <a:gd name="T103" fmla="*/ 216 h 850"/>
                <a:gd name="T104" fmla="*/ 2 w 682"/>
                <a:gd name="T105" fmla="*/ 200 h 850"/>
                <a:gd name="T106" fmla="*/ 0 w 682"/>
                <a:gd name="T107" fmla="*/ 186 h 850"/>
                <a:gd name="T108" fmla="*/ 0 w 682"/>
                <a:gd name="T109" fmla="*/ 176 h 850"/>
                <a:gd name="T110" fmla="*/ 2 w 682"/>
                <a:gd name="T111" fmla="*/ 168 h 850"/>
                <a:gd name="T112" fmla="*/ 2 w 682"/>
                <a:gd name="T113" fmla="*/ 168 h 850"/>
                <a:gd name="T114" fmla="*/ 41 w 682"/>
                <a:gd name="T115" fmla="*/ 105 h 850"/>
                <a:gd name="T116" fmla="*/ 41 w 682"/>
                <a:gd name="T117" fmla="*/ 105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82" h="850">
                  <a:moveTo>
                    <a:pt x="41" y="105"/>
                  </a:moveTo>
                  <a:lnTo>
                    <a:pt x="41" y="105"/>
                  </a:lnTo>
                  <a:lnTo>
                    <a:pt x="49" y="95"/>
                  </a:lnTo>
                  <a:lnTo>
                    <a:pt x="59" y="85"/>
                  </a:lnTo>
                  <a:lnTo>
                    <a:pt x="83" y="67"/>
                  </a:lnTo>
                  <a:lnTo>
                    <a:pt x="110" y="50"/>
                  </a:lnTo>
                  <a:lnTo>
                    <a:pt x="140" y="32"/>
                  </a:lnTo>
                  <a:lnTo>
                    <a:pt x="172" y="18"/>
                  </a:lnTo>
                  <a:lnTo>
                    <a:pt x="199" y="8"/>
                  </a:lnTo>
                  <a:lnTo>
                    <a:pt x="225" y="2"/>
                  </a:lnTo>
                  <a:lnTo>
                    <a:pt x="235" y="0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53" y="4"/>
                  </a:lnTo>
                  <a:lnTo>
                    <a:pt x="265" y="10"/>
                  </a:lnTo>
                  <a:lnTo>
                    <a:pt x="277" y="18"/>
                  </a:lnTo>
                  <a:lnTo>
                    <a:pt x="290" y="30"/>
                  </a:lnTo>
                  <a:lnTo>
                    <a:pt x="318" y="57"/>
                  </a:lnTo>
                  <a:lnTo>
                    <a:pt x="346" y="95"/>
                  </a:lnTo>
                  <a:lnTo>
                    <a:pt x="377" y="139"/>
                  </a:lnTo>
                  <a:lnTo>
                    <a:pt x="409" y="188"/>
                  </a:lnTo>
                  <a:lnTo>
                    <a:pt x="443" y="239"/>
                  </a:lnTo>
                  <a:lnTo>
                    <a:pt x="474" y="295"/>
                  </a:lnTo>
                  <a:lnTo>
                    <a:pt x="538" y="407"/>
                  </a:lnTo>
                  <a:lnTo>
                    <a:pt x="597" y="514"/>
                  </a:lnTo>
                  <a:lnTo>
                    <a:pt x="646" y="603"/>
                  </a:lnTo>
                  <a:lnTo>
                    <a:pt x="666" y="639"/>
                  </a:lnTo>
                  <a:lnTo>
                    <a:pt x="682" y="664"/>
                  </a:lnTo>
                  <a:lnTo>
                    <a:pt x="682" y="664"/>
                  </a:lnTo>
                  <a:lnTo>
                    <a:pt x="650" y="692"/>
                  </a:lnTo>
                  <a:lnTo>
                    <a:pt x="571" y="753"/>
                  </a:lnTo>
                  <a:lnTo>
                    <a:pt x="528" y="787"/>
                  </a:lnTo>
                  <a:lnTo>
                    <a:pt x="486" y="817"/>
                  </a:lnTo>
                  <a:lnTo>
                    <a:pt x="451" y="840"/>
                  </a:lnTo>
                  <a:lnTo>
                    <a:pt x="437" y="846"/>
                  </a:lnTo>
                  <a:lnTo>
                    <a:pt x="427" y="850"/>
                  </a:lnTo>
                  <a:lnTo>
                    <a:pt x="427" y="850"/>
                  </a:lnTo>
                  <a:lnTo>
                    <a:pt x="423" y="850"/>
                  </a:lnTo>
                  <a:lnTo>
                    <a:pt x="415" y="844"/>
                  </a:lnTo>
                  <a:lnTo>
                    <a:pt x="395" y="827"/>
                  </a:lnTo>
                  <a:lnTo>
                    <a:pt x="368" y="797"/>
                  </a:lnTo>
                  <a:lnTo>
                    <a:pt x="336" y="757"/>
                  </a:lnTo>
                  <a:lnTo>
                    <a:pt x="300" y="710"/>
                  </a:lnTo>
                  <a:lnTo>
                    <a:pt x="263" y="655"/>
                  </a:lnTo>
                  <a:lnTo>
                    <a:pt x="223" y="597"/>
                  </a:lnTo>
                  <a:lnTo>
                    <a:pt x="184" y="536"/>
                  </a:lnTo>
                  <a:lnTo>
                    <a:pt x="144" y="475"/>
                  </a:lnTo>
                  <a:lnTo>
                    <a:pt x="108" y="415"/>
                  </a:lnTo>
                  <a:lnTo>
                    <a:pt x="75" y="356"/>
                  </a:lnTo>
                  <a:lnTo>
                    <a:pt x="45" y="303"/>
                  </a:lnTo>
                  <a:lnTo>
                    <a:pt x="23" y="255"/>
                  </a:lnTo>
                  <a:lnTo>
                    <a:pt x="8" y="216"/>
                  </a:lnTo>
                  <a:lnTo>
                    <a:pt x="2" y="200"/>
                  </a:lnTo>
                  <a:lnTo>
                    <a:pt x="0" y="186"/>
                  </a:lnTo>
                  <a:lnTo>
                    <a:pt x="0" y="176"/>
                  </a:lnTo>
                  <a:lnTo>
                    <a:pt x="2" y="168"/>
                  </a:lnTo>
                  <a:lnTo>
                    <a:pt x="2" y="168"/>
                  </a:lnTo>
                  <a:lnTo>
                    <a:pt x="41" y="105"/>
                  </a:lnTo>
                  <a:lnTo>
                    <a:pt x="41" y="105"/>
                  </a:lnTo>
                  <a:close/>
                </a:path>
              </a:pathLst>
            </a:custGeom>
            <a:solidFill>
              <a:srgbClr val="FCB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19" name="Freeform 9"/>
            <p:cNvSpPr/>
            <p:nvPr/>
          </p:nvSpPr>
          <p:spPr bwMode="auto">
            <a:xfrm>
              <a:off x="5199063" y="3475038"/>
              <a:ext cx="384175" cy="874713"/>
            </a:xfrm>
            <a:custGeom>
              <a:avLst/>
              <a:gdLst>
                <a:gd name="T0" fmla="*/ 242 w 242"/>
                <a:gd name="T1" fmla="*/ 484 h 551"/>
                <a:gd name="T2" fmla="*/ 242 w 242"/>
                <a:gd name="T3" fmla="*/ 484 h 551"/>
                <a:gd name="T4" fmla="*/ 208 w 242"/>
                <a:gd name="T5" fmla="*/ 508 h 551"/>
                <a:gd name="T6" fmla="*/ 176 w 242"/>
                <a:gd name="T7" fmla="*/ 530 h 551"/>
                <a:gd name="T8" fmla="*/ 151 w 242"/>
                <a:gd name="T9" fmla="*/ 543 h 551"/>
                <a:gd name="T10" fmla="*/ 141 w 242"/>
                <a:gd name="T11" fmla="*/ 549 h 551"/>
                <a:gd name="T12" fmla="*/ 133 w 242"/>
                <a:gd name="T13" fmla="*/ 551 h 551"/>
                <a:gd name="T14" fmla="*/ 133 w 242"/>
                <a:gd name="T15" fmla="*/ 551 h 551"/>
                <a:gd name="T16" fmla="*/ 129 w 242"/>
                <a:gd name="T17" fmla="*/ 551 h 551"/>
                <a:gd name="T18" fmla="*/ 121 w 242"/>
                <a:gd name="T19" fmla="*/ 547 h 551"/>
                <a:gd name="T20" fmla="*/ 103 w 242"/>
                <a:gd name="T21" fmla="*/ 530 h 551"/>
                <a:gd name="T22" fmla="*/ 78 w 242"/>
                <a:gd name="T23" fmla="*/ 502 h 551"/>
                <a:gd name="T24" fmla="*/ 50 w 242"/>
                <a:gd name="T25" fmla="*/ 466 h 551"/>
                <a:gd name="T26" fmla="*/ 50 w 242"/>
                <a:gd name="T27" fmla="*/ 466 h 551"/>
                <a:gd name="T28" fmla="*/ 42 w 242"/>
                <a:gd name="T29" fmla="*/ 381 h 551"/>
                <a:gd name="T30" fmla="*/ 24 w 242"/>
                <a:gd name="T31" fmla="*/ 221 h 551"/>
                <a:gd name="T32" fmla="*/ 0 w 242"/>
                <a:gd name="T33" fmla="*/ 0 h 551"/>
                <a:gd name="T34" fmla="*/ 0 w 242"/>
                <a:gd name="T35" fmla="*/ 0 h 551"/>
                <a:gd name="T36" fmla="*/ 2 w 242"/>
                <a:gd name="T37" fmla="*/ 27 h 551"/>
                <a:gd name="T38" fmla="*/ 6 w 242"/>
                <a:gd name="T39" fmla="*/ 57 h 551"/>
                <a:gd name="T40" fmla="*/ 12 w 242"/>
                <a:gd name="T41" fmla="*/ 95 h 551"/>
                <a:gd name="T42" fmla="*/ 22 w 242"/>
                <a:gd name="T43" fmla="*/ 138 h 551"/>
                <a:gd name="T44" fmla="*/ 34 w 242"/>
                <a:gd name="T45" fmla="*/ 186 h 551"/>
                <a:gd name="T46" fmla="*/ 52 w 242"/>
                <a:gd name="T47" fmla="*/ 231 h 551"/>
                <a:gd name="T48" fmla="*/ 62 w 242"/>
                <a:gd name="T49" fmla="*/ 255 h 551"/>
                <a:gd name="T50" fmla="*/ 74 w 242"/>
                <a:gd name="T51" fmla="*/ 276 h 551"/>
                <a:gd name="T52" fmla="*/ 74 w 242"/>
                <a:gd name="T53" fmla="*/ 276 h 551"/>
                <a:gd name="T54" fmla="*/ 89 w 242"/>
                <a:gd name="T55" fmla="*/ 304 h 551"/>
                <a:gd name="T56" fmla="*/ 109 w 242"/>
                <a:gd name="T57" fmla="*/ 332 h 551"/>
                <a:gd name="T58" fmla="*/ 129 w 242"/>
                <a:gd name="T59" fmla="*/ 358 h 551"/>
                <a:gd name="T60" fmla="*/ 151 w 242"/>
                <a:gd name="T61" fmla="*/ 385 h 551"/>
                <a:gd name="T62" fmla="*/ 198 w 242"/>
                <a:gd name="T63" fmla="*/ 439 h 551"/>
                <a:gd name="T64" fmla="*/ 242 w 242"/>
                <a:gd name="T65" fmla="*/ 484 h 551"/>
                <a:gd name="T66" fmla="*/ 242 w 242"/>
                <a:gd name="T67" fmla="*/ 484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2" h="551">
                  <a:moveTo>
                    <a:pt x="242" y="484"/>
                  </a:moveTo>
                  <a:lnTo>
                    <a:pt x="242" y="484"/>
                  </a:lnTo>
                  <a:lnTo>
                    <a:pt x="208" y="508"/>
                  </a:lnTo>
                  <a:lnTo>
                    <a:pt x="176" y="530"/>
                  </a:lnTo>
                  <a:lnTo>
                    <a:pt x="151" y="543"/>
                  </a:lnTo>
                  <a:lnTo>
                    <a:pt x="141" y="549"/>
                  </a:lnTo>
                  <a:lnTo>
                    <a:pt x="133" y="551"/>
                  </a:lnTo>
                  <a:lnTo>
                    <a:pt x="133" y="551"/>
                  </a:lnTo>
                  <a:lnTo>
                    <a:pt x="129" y="551"/>
                  </a:lnTo>
                  <a:lnTo>
                    <a:pt x="121" y="547"/>
                  </a:lnTo>
                  <a:lnTo>
                    <a:pt x="103" y="530"/>
                  </a:lnTo>
                  <a:lnTo>
                    <a:pt x="78" y="502"/>
                  </a:lnTo>
                  <a:lnTo>
                    <a:pt x="50" y="466"/>
                  </a:lnTo>
                  <a:lnTo>
                    <a:pt x="50" y="466"/>
                  </a:lnTo>
                  <a:lnTo>
                    <a:pt x="42" y="381"/>
                  </a:lnTo>
                  <a:lnTo>
                    <a:pt x="24" y="22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7"/>
                  </a:lnTo>
                  <a:lnTo>
                    <a:pt x="6" y="57"/>
                  </a:lnTo>
                  <a:lnTo>
                    <a:pt x="12" y="95"/>
                  </a:lnTo>
                  <a:lnTo>
                    <a:pt x="22" y="138"/>
                  </a:lnTo>
                  <a:lnTo>
                    <a:pt x="34" y="186"/>
                  </a:lnTo>
                  <a:lnTo>
                    <a:pt x="52" y="231"/>
                  </a:lnTo>
                  <a:lnTo>
                    <a:pt x="62" y="255"/>
                  </a:lnTo>
                  <a:lnTo>
                    <a:pt x="74" y="276"/>
                  </a:lnTo>
                  <a:lnTo>
                    <a:pt x="74" y="276"/>
                  </a:lnTo>
                  <a:lnTo>
                    <a:pt x="89" y="304"/>
                  </a:lnTo>
                  <a:lnTo>
                    <a:pt x="109" y="332"/>
                  </a:lnTo>
                  <a:lnTo>
                    <a:pt x="129" y="358"/>
                  </a:lnTo>
                  <a:lnTo>
                    <a:pt x="151" y="385"/>
                  </a:lnTo>
                  <a:lnTo>
                    <a:pt x="198" y="439"/>
                  </a:lnTo>
                  <a:lnTo>
                    <a:pt x="242" y="484"/>
                  </a:lnTo>
                  <a:lnTo>
                    <a:pt x="242" y="484"/>
                  </a:lnTo>
                  <a:close/>
                </a:path>
              </a:pathLst>
            </a:custGeom>
            <a:solidFill>
              <a:srgbClr val="E2A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3686176" y="2916238"/>
              <a:ext cx="1755775" cy="3260725"/>
            </a:xfrm>
            <a:custGeom>
              <a:avLst/>
              <a:gdLst>
                <a:gd name="T0" fmla="*/ 570 w 1106"/>
                <a:gd name="T1" fmla="*/ 16 h 2054"/>
                <a:gd name="T2" fmla="*/ 516 w 1106"/>
                <a:gd name="T3" fmla="*/ 2 h 2054"/>
                <a:gd name="T4" fmla="*/ 473 w 1106"/>
                <a:gd name="T5" fmla="*/ 4 h 2054"/>
                <a:gd name="T6" fmla="*/ 437 w 1106"/>
                <a:gd name="T7" fmla="*/ 21 h 2054"/>
                <a:gd name="T8" fmla="*/ 421 w 1106"/>
                <a:gd name="T9" fmla="*/ 33 h 2054"/>
                <a:gd name="T10" fmla="*/ 362 w 1106"/>
                <a:gd name="T11" fmla="*/ 29 h 2054"/>
                <a:gd name="T12" fmla="*/ 251 w 1106"/>
                <a:gd name="T13" fmla="*/ 55 h 2054"/>
                <a:gd name="T14" fmla="*/ 129 w 1106"/>
                <a:gd name="T15" fmla="*/ 95 h 2054"/>
                <a:gd name="T16" fmla="*/ 71 w 1106"/>
                <a:gd name="T17" fmla="*/ 124 h 2054"/>
                <a:gd name="T18" fmla="*/ 48 w 1106"/>
                <a:gd name="T19" fmla="*/ 162 h 2054"/>
                <a:gd name="T20" fmla="*/ 10 w 1106"/>
                <a:gd name="T21" fmla="*/ 275 h 2054"/>
                <a:gd name="T22" fmla="*/ 0 w 1106"/>
                <a:gd name="T23" fmla="*/ 407 h 2054"/>
                <a:gd name="T24" fmla="*/ 14 w 1106"/>
                <a:gd name="T25" fmla="*/ 553 h 2054"/>
                <a:gd name="T26" fmla="*/ 54 w 1106"/>
                <a:gd name="T27" fmla="*/ 767 h 2054"/>
                <a:gd name="T28" fmla="*/ 143 w 1106"/>
                <a:gd name="T29" fmla="*/ 1093 h 2054"/>
                <a:gd name="T30" fmla="*/ 228 w 1106"/>
                <a:gd name="T31" fmla="*/ 1398 h 2054"/>
                <a:gd name="T32" fmla="*/ 259 w 1106"/>
                <a:gd name="T33" fmla="*/ 1566 h 2054"/>
                <a:gd name="T34" fmla="*/ 263 w 1106"/>
                <a:gd name="T35" fmla="*/ 1635 h 2054"/>
                <a:gd name="T36" fmla="*/ 277 w 1106"/>
                <a:gd name="T37" fmla="*/ 1872 h 2054"/>
                <a:gd name="T38" fmla="*/ 295 w 1106"/>
                <a:gd name="T39" fmla="*/ 1977 h 2054"/>
                <a:gd name="T40" fmla="*/ 321 w 1106"/>
                <a:gd name="T41" fmla="*/ 2044 h 2054"/>
                <a:gd name="T42" fmla="*/ 336 w 1106"/>
                <a:gd name="T43" fmla="*/ 2054 h 2054"/>
                <a:gd name="T44" fmla="*/ 354 w 1106"/>
                <a:gd name="T45" fmla="*/ 2044 h 2054"/>
                <a:gd name="T46" fmla="*/ 368 w 1106"/>
                <a:gd name="T47" fmla="*/ 2026 h 2054"/>
                <a:gd name="T48" fmla="*/ 414 w 1106"/>
                <a:gd name="T49" fmla="*/ 1983 h 2054"/>
                <a:gd name="T50" fmla="*/ 473 w 1106"/>
                <a:gd name="T51" fmla="*/ 1939 h 2054"/>
                <a:gd name="T52" fmla="*/ 502 w 1106"/>
                <a:gd name="T53" fmla="*/ 1908 h 2054"/>
                <a:gd name="T54" fmla="*/ 518 w 1106"/>
                <a:gd name="T55" fmla="*/ 1862 h 2054"/>
                <a:gd name="T56" fmla="*/ 544 w 1106"/>
                <a:gd name="T57" fmla="*/ 1779 h 2054"/>
                <a:gd name="T58" fmla="*/ 574 w 1106"/>
                <a:gd name="T59" fmla="*/ 1736 h 2054"/>
                <a:gd name="T60" fmla="*/ 621 w 1106"/>
                <a:gd name="T61" fmla="*/ 1698 h 2054"/>
                <a:gd name="T62" fmla="*/ 783 w 1106"/>
                <a:gd name="T63" fmla="*/ 1609 h 2054"/>
                <a:gd name="T64" fmla="*/ 1106 w 1106"/>
                <a:gd name="T65" fmla="*/ 1445 h 2054"/>
                <a:gd name="T66" fmla="*/ 1076 w 1106"/>
                <a:gd name="T67" fmla="*/ 1360 h 2054"/>
                <a:gd name="T68" fmla="*/ 1042 w 1106"/>
                <a:gd name="T69" fmla="*/ 1228 h 2054"/>
                <a:gd name="T70" fmla="*/ 1013 w 1106"/>
                <a:gd name="T71" fmla="*/ 994 h 2054"/>
                <a:gd name="T72" fmla="*/ 1001 w 1106"/>
                <a:gd name="T73" fmla="*/ 717 h 2054"/>
                <a:gd name="T74" fmla="*/ 995 w 1106"/>
                <a:gd name="T75" fmla="*/ 387 h 2054"/>
                <a:gd name="T76" fmla="*/ 977 w 1106"/>
                <a:gd name="T77" fmla="*/ 227 h 2054"/>
                <a:gd name="T78" fmla="*/ 955 w 1106"/>
                <a:gd name="T79" fmla="*/ 156 h 2054"/>
                <a:gd name="T80" fmla="*/ 942 w 1106"/>
                <a:gd name="T81" fmla="*/ 112 h 2054"/>
                <a:gd name="T82" fmla="*/ 924 w 1106"/>
                <a:gd name="T83" fmla="*/ 75 h 2054"/>
                <a:gd name="T84" fmla="*/ 894 w 1106"/>
                <a:gd name="T85" fmla="*/ 49 h 2054"/>
                <a:gd name="T86" fmla="*/ 843 w 1106"/>
                <a:gd name="T87" fmla="*/ 27 h 2054"/>
                <a:gd name="T88" fmla="*/ 791 w 1106"/>
                <a:gd name="T89" fmla="*/ 18 h 2054"/>
                <a:gd name="T90" fmla="*/ 702 w 1106"/>
                <a:gd name="T91" fmla="*/ 20 h 2054"/>
                <a:gd name="T92" fmla="*/ 603 w 1106"/>
                <a:gd name="T93" fmla="*/ 20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06" h="2054">
                  <a:moveTo>
                    <a:pt x="580" y="16"/>
                  </a:moveTo>
                  <a:lnTo>
                    <a:pt x="580" y="16"/>
                  </a:lnTo>
                  <a:lnTo>
                    <a:pt x="570" y="16"/>
                  </a:lnTo>
                  <a:lnTo>
                    <a:pt x="554" y="12"/>
                  </a:lnTo>
                  <a:lnTo>
                    <a:pt x="536" y="8"/>
                  </a:lnTo>
                  <a:lnTo>
                    <a:pt x="516" y="2"/>
                  </a:lnTo>
                  <a:lnTo>
                    <a:pt x="495" y="0"/>
                  </a:lnTo>
                  <a:lnTo>
                    <a:pt x="485" y="2"/>
                  </a:lnTo>
                  <a:lnTo>
                    <a:pt x="473" y="4"/>
                  </a:lnTo>
                  <a:lnTo>
                    <a:pt x="461" y="8"/>
                  </a:lnTo>
                  <a:lnTo>
                    <a:pt x="449" y="14"/>
                  </a:lnTo>
                  <a:lnTo>
                    <a:pt x="437" y="21"/>
                  </a:lnTo>
                  <a:lnTo>
                    <a:pt x="427" y="31"/>
                  </a:lnTo>
                  <a:lnTo>
                    <a:pt x="427" y="31"/>
                  </a:lnTo>
                  <a:lnTo>
                    <a:pt x="421" y="33"/>
                  </a:lnTo>
                  <a:lnTo>
                    <a:pt x="414" y="33"/>
                  </a:lnTo>
                  <a:lnTo>
                    <a:pt x="388" y="31"/>
                  </a:lnTo>
                  <a:lnTo>
                    <a:pt x="362" y="29"/>
                  </a:lnTo>
                  <a:lnTo>
                    <a:pt x="348" y="29"/>
                  </a:lnTo>
                  <a:lnTo>
                    <a:pt x="348" y="29"/>
                  </a:lnTo>
                  <a:lnTo>
                    <a:pt x="251" y="55"/>
                  </a:lnTo>
                  <a:lnTo>
                    <a:pt x="206" y="69"/>
                  </a:lnTo>
                  <a:lnTo>
                    <a:pt x="164" y="81"/>
                  </a:lnTo>
                  <a:lnTo>
                    <a:pt x="129" y="95"/>
                  </a:lnTo>
                  <a:lnTo>
                    <a:pt x="101" y="107"/>
                  </a:lnTo>
                  <a:lnTo>
                    <a:pt x="79" y="118"/>
                  </a:lnTo>
                  <a:lnTo>
                    <a:pt x="71" y="124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48" y="162"/>
                  </a:lnTo>
                  <a:lnTo>
                    <a:pt x="32" y="197"/>
                  </a:lnTo>
                  <a:lnTo>
                    <a:pt x="20" y="235"/>
                  </a:lnTo>
                  <a:lnTo>
                    <a:pt x="10" y="275"/>
                  </a:lnTo>
                  <a:lnTo>
                    <a:pt x="4" y="316"/>
                  </a:lnTo>
                  <a:lnTo>
                    <a:pt x="2" y="360"/>
                  </a:lnTo>
                  <a:lnTo>
                    <a:pt x="0" y="407"/>
                  </a:lnTo>
                  <a:lnTo>
                    <a:pt x="2" y="454"/>
                  </a:lnTo>
                  <a:lnTo>
                    <a:pt x="6" y="504"/>
                  </a:lnTo>
                  <a:lnTo>
                    <a:pt x="14" y="553"/>
                  </a:lnTo>
                  <a:lnTo>
                    <a:pt x="22" y="607"/>
                  </a:lnTo>
                  <a:lnTo>
                    <a:pt x="30" y="658"/>
                  </a:lnTo>
                  <a:lnTo>
                    <a:pt x="54" y="767"/>
                  </a:lnTo>
                  <a:lnTo>
                    <a:pt x="81" y="876"/>
                  </a:lnTo>
                  <a:lnTo>
                    <a:pt x="111" y="986"/>
                  </a:lnTo>
                  <a:lnTo>
                    <a:pt x="143" y="1093"/>
                  </a:lnTo>
                  <a:lnTo>
                    <a:pt x="174" y="1200"/>
                  </a:lnTo>
                  <a:lnTo>
                    <a:pt x="202" y="1301"/>
                  </a:lnTo>
                  <a:lnTo>
                    <a:pt x="228" y="1398"/>
                  </a:lnTo>
                  <a:lnTo>
                    <a:pt x="247" y="1485"/>
                  </a:lnTo>
                  <a:lnTo>
                    <a:pt x="253" y="1526"/>
                  </a:lnTo>
                  <a:lnTo>
                    <a:pt x="259" y="1566"/>
                  </a:lnTo>
                  <a:lnTo>
                    <a:pt x="263" y="1601"/>
                  </a:lnTo>
                  <a:lnTo>
                    <a:pt x="263" y="1635"/>
                  </a:lnTo>
                  <a:lnTo>
                    <a:pt x="263" y="1635"/>
                  </a:lnTo>
                  <a:lnTo>
                    <a:pt x="265" y="1710"/>
                  </a:lnTo>
                  <a:lnTo>
                    <a:pt x="269" y="1791"/>
                  </a:lnTo>
                  <a:lnTo>
                    <a:pt x="277" y="1872"/>
                  </a:lnTo>
                  <a:lnTo>
                    <a:pt x="283" y="1910"/>
                  </a:lnTo>
                  <a:lnTo>
                    <a:pt x="289" y="1945"/>
                  </a:lnTo>
                  <a:lnTo>
                    <a:pt x="295" y="1977"/>
                  </a:lnTo>
                  <a:lnTo>
                    <a:pt x="303" y="2005"/>
                  </a:lnTo>
                  <a:lnTo>
                    <a:pt x="313" y="2026"/>
                  </a:lnTo>
                  <a:lnTo>
                    <a:pt x="321" y="2044"/>
                  </a:lnTo>
                  <a:lnTo>
                    <a:pt x="326" y="2048"/>
                  </a:lnTo>
                  <a:lnTo>
                    <a:pt x="332" y="2052"/>
                  </a:lnTo>
                  <a:lnTo>
                    <a:pt x="336" y="2054"/>
                  </a:lnTo>
                  <a:lnTo>
                    <a:pt x="342" y="2054"/>
                  </a:lnTo>
                  <a:lnTo>
                    <a:pt x="348" y="2050"/>
                  </a:lnTo>
                  <a:lnTo>
                    <a:pt x="354" y="2044"/>
                  </a:lnTo>
                  <a:lnTo>
                    <a:pt x="360" y="2038"/>
                  </a:lnTo>
                  <a:lnTo>
                    <a:pt x="368" y="2026"/>
                  </a:lnTo>
                  <a:lnTo>
                    <a:pt x="368" y="2026"/>
                  </a:lnTo>
                  <a:lnTo>
                    <a:pt x="380" y="2012"/>
                  </a:lnTo>
                  <a:lnTo>
                    <a:pt x="396" y="1997"/>
                  </a:lnTo>
                  <a:lnTo>
                    <a:pt x="414" y="1983"/>
                  </a:lnTo>
                  <a:lnTo>
                    <a:pt x="433" y="1969"/>
                  </a:lnTo>
                  <a:lnTo>
                    <a:pt x="453" y="1953"/>
                  </a:lnTo>
                  <a:lnTo>
                    <a:pt x="473" y="1939"/>
                  </a:lnTo>
                  <a:lnTo>
                    <a:pt x="489" y="1923"/>
                  </a:lnTo>
                  <a:lnTo>
                    <a:pt x="502" y="1908"/>
                  </a:lnTo>
                  <a:lnTo>
                    <a:pt x="502" y="1908"/>
                  </a:lnTo>
                  <a:lnTo>
                    <a:pt x="508" y="1898"/>
                  </a:lnTo>
                  <a:lnTo>
                    <a:pt x="512" y="1886"/>
                  </a:lnTo>
                  <a:lnTo>
                    <a:pt x="518" y="1862"/>
                  </a:lnTo>
                  <a:lnTo>
                    <a:pt x="524" y="1836"/>
                  </a:lnTo>
                  <a:lnTo>
                    <a:pt x="532" y="1807"/>
                  </a:lnTo>
                  <a:lnTo>
                    <a:pt x="544" y="1779"/>
                  </a:lnTo>
                  <a:lnTo>
                    <a:pt x="552" y="1763"/>
                  </a:lnTo>
                  <a:lnTo>
                    <a:pt x="562" y="1749"/>
                  </a:lnTo>
                  <a:lnTo>
                    <a:pt x="574" y="1736"/>
                  </a:lnTo>
                  <a:lnTo>
                    <a:pt x="586" y="1722"/>
                  </a:lnTo>
                  <a:lnTo>
                    <a:pt x="603" y="1710"/>
                  </a:lnTo>
                  <a:lnTo>
                    <a:pt x="621" y="1698"/>
                  </a:lnTo>
                  <a:lnTo>
                    <a:pt x="621" y="1698"/>
                  </a:lnTo>
                  <a:lnTo>
                    <a:pt x="700" y="1653"/>
                  </a:lnTo>
                  <a:lnTo>
                    <a:pt x="783" y="1609"/>
                  </a:lnTo>
                  <a:lnTo>
                    <a:pt x="942" y="1526"/>
                  </a:lnTo>
                  <a:lnTo>
                    <a:pt x="1060" y="1469"/>
                  </a:lnTo>
                  <a:lnTo>
                    <a:pt x="1106" y="1445"/>
                  </a:lnTo>
                  <a:lnTo>
                    <a:pt x="1106" y="1445"/>
                  </a:lnTo>
                  <a:lnTo>
                    <a:pt x="1090" y="1403"/>
                  </a:lnTo>
                  <a:lnTo>
                    <a:pt x="1076" y="1360"/>
                  </a:lnTo>
                  <a:lnTo>
                    <a:pt x="1064" y="1317"/>
                  </a:lnTo>
                  <a:lnTo>
                    <a:pt x="1052" y="1273"/>
                  </a:lnTo>
                  <a:lnTo>
                    <a:pt x="1042" y="1228"/>
                  </a:lnTo>
                  <a:lnTo>
                    <a:pt x="1034" y="1182"/>
                  </a:lnTo>
                  <a:lnTo>
                    <a:pt x="1021" y="1089"/>
                  </a:lnTo>
                  <a:lnTo>
                    <a:pt x="1013" y="994"/>
                  </a:lnTo>
                  <a:lnTo>
                    <a:pt x="1005" y="901"/>
                  </a:lnTo>
                  <a:lnTo>
                    <a:pt x="1003" y="808"/>
                  </a:lnTo>
                  <a:lnTo>
                    <a:pt x="1001" y="717"/>
                  </a:lnTo>
                  <a:lnTo>
                    <a:pt x="999" y="543"/>
                  </a:lnTo>
                  <a:lnTo>
                    <a:pt x="997" y="462"/>
                  </a:lnTo>
                  <a:lnTo>
                    <a:pt x="995" y="387"/>
                  </a:lnTo>
                  <a:lnTo>
                    <a:pt x="989" y="318"/>
                  </a:lnTo>
                  <a:lnTo>
                    <a:pt x="983" y="255"/>
                  </a:lnTo>
                  <a:lnTo>
                    <a:pt x="977" y="227"/>
                  </a:lnTo>
                  <a:lnTo>
                    <a:pt x="971" y="201"/>
                  </a:lnTo>
                  <a:lnTo>
                    <a:pt x="963" y="178"/>
                  </a:lnTo>
                  <a:lnTo>
                    <a:pt x="955" y="156"/>
                  </a:lnTo>
                  <a:lnTo>
                    <a:pt x="955" y="156"/>
                  </a:lnTo>
                  <a:lnTo>
                    <a:pt x="947" y="134"/>
                  </a:lnTo>
                  <a:lnTo>
                    <a:pt x="942" y="112"/>
                  </a:lnTo>
                  <a:lnTo>
                    <a:pt x="934" y="93"/>
                  </a:lnTo>
                  <a:lnTo>
                    <a:pt x="930" y="83"/>
                  </a:lnTo>
                  <a:lnTo>
                    <a:pt x="924" y="75"/>
                  </a:lnTo>
                  <a:lnTo>
                    <a:pt x="916" y="65"/>
                  </a:lnTo>
                  <a:lnTo>
                    <a:pt x="906" y="57"/>
                  </a:lnTo>
                  <a:lnTo>
                    <a:pt x="894" y="49"/>
                  </a:lnTo>
                  <a:lnTo>
                    <a:pt x="880" y="41"/>
                  </a:lnTo>
                  <a:lnTo>
                    <a:pt x="862" y="35"/>
                  </a:lnTo>
                  <a:lnTo>
                    <a:pt x="843" y="27"/>
                  </a:lnTo>
                  <a:lnTo>
                    <a:pt x="819" y="21"/>
                  </a:lnTo>
                  <a:lnTo>
                    <a:pt x="791" y="18"/>
                  </a:lnTo>
                  <a:lnTo>
                    <a:pt x="791" y="18"/>
                  </a:lnTo>
                  <a:lnTo>
                    <a:pt x="781" y="16"/>
                  </a:lnTo>
                  <a:lnTo>
                    <a:pt x="764" y="18"/>
                  </a:lnTo>
                  <a:lnTo>
                    <a:pt x="702" y="20"/>
                  </a:lnTo>
                  <a:lnTo>
                    <a:pt x="669" y="21"/>
                  </a:lnTo>
                  <a:lnTo>
                    <a:pt x="635" y="21"/>
                  </a:lnTo>
                  <a:lnTo>
                    <a:pt x="603" y="20"/>
                  </a:lnTo>
                  <a:lnTo>
                    <a:pt x="580" y="16"/>
                  </a:lnTo>
                  <a:lnTo>
                    <a:pt x="580" y="16"/>
                  </a:lnTo>
                  <a:close/>
                </a:path>
              </a:pathLst>
            </a:custGeom>
            <a:solidFill>
              <a:srgbClr val="FCB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3714751" y="3490913"/>
              <a:ext cx="1676400" cy="2686050"/>
            </a:xfrm>
            <a:custGeom>
              <a:avLst/>
              <a:gdLst>
                <a:gd name="T0" fmla="*/ 12 w 1056"/>
                <a:gd name="T1" fmla="*/ 296 h 1692"/>
                <a:gd name="T2" fmla="*/ 63 w 1056"/>
                <a:gd name="T3" fmla="*/ 514 h 1692"/>
                <a:gd name="T4" fmla="*/ 184 w 1056"/>
                <a:gd name="T5" fmla="*/ 939 h 1692"/>
                <a:gd name="T6" fmla="*/ 229 w 1056"/>
                <a:gd name="T7" fmla="*/ 1123 h 1692"/>
                <a:gd name="T8" fmla="*/ 245 w 1056"/>
                <a:gd name="T9" fmla="*/ 1273 h 1692"/>
                <a:gd name="T10" fmla="*/ 251 w 1056"/>
                <a:gd name="T11" fmla="*/ 1429 h 1692"/>
                <a:gd name="T12" fmla="*/ 271 w 1056"/>
                <a:gd name="T13" fmla="*/ 1583 h 1692"/>
                <a:gd name="T14" fmla="*/ 295 w 1056"/>
                <a:gd name="T15" fmla="*/ 1664 h 1692"/>
                <a:gd name="T16" fmla="*/ 314 w 1056"/>
                <a:gd name="T17" fmla="*/ 1690 h 1692"/>
                <a:gd name="T18" fmla="*/ 330 w 1056"/>
                <a:gd name="T19" fmla="*/ 1688 h 1692"/>
                <a:gd name="T20" fmla="*/ 350 w 1056"/>
                <a:gd name="T21" fmla="*/ 1664 h 1692"/>
                <a:gd name="T22" fmla="*/ 378 w 1056"/>
                <a:gd name="T23" fmla="*/ 1635 h 1692"/>
                <a:gd name="T24" fmla="*/ 435 w 1056"/>
                <a:gd name="T25" fmla="*/ 1591 h 1692"/>
                <a:gd name="T26" fmla="*/ 484 w 1056"/>
                <a:gd name="T27" fmla="*/ 1546 h 1692"/>
                <a:gd name="T28" fmla="*/ 494 w 1056"/>
                <a:gd name="T29" fmla="*/ 1524 h 1692"/>
                <a:gd name="T30" fmla="*/ 514 w 1056"/>
                <a:gd name="T31" fmla="*/ 1445 h 1692"/>
                <a:gd name="T32" fmla="*/ 544 w 1056"/>
                <a:gd name="T33" fmla="*/ 1387 h 1692"/>
                <a:gd name="T34" fmla="*/ 585 w 1056"/>
                <a:gd name="T35" fmla="*/ 1348 h 1692"/>
                <a:gd name="T36" fmla="*/ 666 w 1056"/>
                <a:gd name="T37" fmla="*/ 1300 h 1692"/>
                <a:gd name="T38" fmla="*/ 975 w 1056"/>
                <a:gd name="T39" fmla="*/ 1138 h 1692"/>
                <a:gd name="T40" fmla="*/ 1034 w 1056"/>
                <a:gd name="T41" fmla="*/ 1095 h 1692"/>
                <a:gd name="T42" fmla="*/ 933 w 1056"/>
                <a:gd name="T43" fmla="*/ 1085 h 1692"/>
                <a:gd name="T44" fmla="*/ 793 w 1056"/>
                <a:gd name="T45" fmla="*/ 1093 h 1692"/>
                <a:gd name="T46" fmla="*/ 744 w 1056"/>
                <a:gd name="T47" fmla="*/ 1103 h 1692"/>
                <a:gd name="T48" fmla="*/ 653 w 1056"/>
                <a:gd name="T49" fmla="*/ 1138 h 1692"/>
                <a:gd name="T50" fmla="*/ 532 w 1056"/>
                <a:gd name="T51" fmla="*/ 1219 h 1692"/>
                <a:gd name="T52" fmla="*/ 459 w 1056"/>
                <a:gd name="T53" fmla="*/ 1291 h 1692"/>
                <a:gd name="T54" fmla="*/ 390 w 1056"/>
                <a:gd name="T55" fmla="*/ 1354 h 1692"/>
                <a:gd name="T56" fmla="*/ 364 w 1056"/>
                <a:gd name="T57" fmla="*/ 1362 h 1692"/>
                <a:gd name="T58" fmla="*/ 350 w 1056"/>
                <a:gd name="T59" fmla="*/ 1354 h 1692"/>
                <a:gd name="T60" fmla="*/ 350 w 1056"/>
                <a:gd name="T61" fmla="*/ 1328 h 1692"/>
                <a:gd name="T62" fmla="*/ 362 w 1056"/>
                <a:gd name="T63" fmla="*/ 1289 h 1692"/>
                <a:gd name="T64" fmla="*/ 403 w 1056"/>
                <a:gd name="T65" fmla="*/ 1225 h 1692"/>
                <a:gd name="T66" fmla="*/ 455 w 1056"/>
                <a:gd name="T67" fmla="*/ 1160 h 1692"/>
                <a:gd name="T68" fmla="*/ 463 w 1056"/>
                <a:gd name="T69" fmla="*/ 1134 h 1692"/>
                <a:gd name="T70" fmla="*/ 457 w 1056"/>
                <a:gd name="T71" fmla="*/ 1121 h 1692"/>
                <a:gd name="T72" fmla="*/ 437 w 1056"/>
                <a:gd name="T73" fmla="*/ 1113 h 1692"/>
                <a:gd name="T74" fmla="*/ 382 w 1056"/>
                <a:gd name="T75" fmla="*/ 1117 h 1692"/>
                <a:gd name="T76" fmla="*/ 358 w 1056"/>
                <a:gd name="T77" fmla="*/ 1105 h 1692"/>
                <a:gd name="T78" fmla="*/ 344 w 1056"/>
                <a:gd name="T79" fmla="*/ 1071 h 1692"/>
                <a:gd name="T80" fmla="*/ 338 w 1056"/>
                <a:gd name="T81" fmla="*/ 1006 h 1692"/>
                <a:gd name="T82" fmla="*/ 344 w 1056"/>
                <a:gd name="T83" fmla="*/ 919 h 1692"/>
                <a:gd name="T84" fmla="*/ 368 w 1056"/>
                <a:gd name="T85" fmla="*/ 850 h 1692"/>
                <a:gd name="T86" fmla="*/ 382 w 1056"/>
                <a:gd name="T87" fmla="*/ 842 h 1692"/>
                <a:gd name="T88" fmla="*/ 441 w 1056"/>
                <a:gd name="T89" fmla="*/ 838 h 1692"/>
                <a:gd name="T90" fmla="*/ 593 w 1056"/>
                <a:gd name="T91" fmla="*/ 850 h 1692"/>
                <a:gd name="T92" fmla="*/ 937 w 1056"/>
                <a:gd name="T93" fmla="*/ 907 h 1692"/>
                <a:gd name="T94" fmla="*/ 1034 w 1056"/>
                <a:gd name="T95" fmla="*/ 933 h 1692"/>
                <a:gd name="T96" fmla="*/ 1042 w 1056"/>
                <a:gd name="T97" fmla="*/ 939 h 1692"/>
                <a:gd name="T98" fmla="*/ 1028 w 1056"/>
                <a:gd name="T99" fmla="*/ 881 h 1692"/>
                <a:gd name="T100" fmla="*/ 1016 w 1056"/>
                <a:gd name="T101" fmla="*/ 822 h 1692"/>
                <a:gd name="T102" fmla="*/ 633 w 1056"/>
                <a:gd name="T103" fmla="*/ 741 h 1692"/>
                <a:gd name="T104" fmla="*/ 587 w 1056"/>
                <a:gd name="T105" fmla="*/ 727 h 1692"/>
                <a:gd name="T106" fmla="*/ 542 w 1056"/>
                <a:gd name="T107" fmla="*/ 690 h 1692"/>
                <a:gd name="T108" fmla="*/ 437 w 1056"/>
                <a:gd name="T109" fmla="*/ 555 h 1692"/>
                <a:gd name="T110" fmla="*/ 399 w 1056"/>
                <a:gd name="T111" fmla="*/ 484 h 1692"/>
                <a:gd name="T112" fmla="*/ 386 w 1056"/>
                <a:gd name="T113" fmla="*/ 423 h 1692"/>
                <a:gd name="T114" fmla="*/ 382 w 1056"/>
                <a:gd name="T115" fmla="*/ 379 h 1692"/>
                <a:gd name="T116" fmla="*/ 340 w 1056"/>
                <a:gd name="T117" fmla="*/ 179 h 1692"/>
                <a:gd name="T118" fmla="*/ 293 w 1056"/>
                <a:gd name="T119" fmla="*/ 0 h 1692"/>
                <a:gd name="T120" fmla="*/ 150 w 1056"/>
                <a:gd name="T121" fmla="*/ 102 h 1692"/>
                <a:gd name="T122" fmla="*/ 0 w 1056"/>
                <a:gd name="T123" fmla="*/ 227 h 1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56" h="1692">
                  <a:moveTo>
                    <a:pt x="0" y="227"/>
                  </a:moveTo>
                  <a:lnTo>
                    <a:pt x="0" y="227"/>
                  </a:lnTo>
                  <a:lnTo>
                    <a:pt x="12" y="296"/>
                  </a:lnTo>
                  <a:lnTo>
                    <a:pt x="28" y="369"/>
                  </a:lnTo>
                  <a:lnTo>
                    <a:pt x="45" y="440"/>
                  </a:lnTo>
                  <a:lnTo>
                    <a:pt x="63" y="514"/>
                  </a:lnTo>
                  <a:lnTo>
                    <a:pt x="105" y="660"/>
                  </a:lnTo>
                  <a:lnTo>
                    <a:pt x="146" y="802"/>
                  </a:lnTo>
                  <a:lnTo>
                    <a:pt x="184" y="939"/>
                  </a:lnTo>
                  <a:lnTo>
                    <a:pt x="202" y="1004"/>
                  </a:lnTo>
                  <a:lnTo>
                    <a:pt x="216" y="1065"/>
                  </a:lnTo>
                  <a:lnTo>
                    <a:pt x="229" y="1123"/>
                  </a:lnTo>
                  <a:lnTo>
                    <a:pt x="237" y="1178"/>
                  </a:lnTo>
                  <a:lnTo>
                    <a:pt x="243" y="1227"/>
                  </a:lnTo>
                  <a:lnTo>
                    <a:pt x="245" y="1273"/>
                  </a:lnTo>
                  <a:lnTo>
                    <a:pt x="245" y="1273"/>
                  </a:lnTo>
                  <a:lnTo>
                    <a:pt x="247" y="1348"/>
                  </a:lnTo>
                  <a:lnTo>
                    <a:pt x="251" y="1429"/>
                  </a:lnTo>
                  <a:lnTo>
                    <a:pt x="259" y="1510"/>
                  </a:lnTo>
                  <a:lnTo>
                    <a:pt x="265" y="1548"/>
                  </a:lnTo>
                  <a:lnTo>
                    <a:pt x="271" y="1583"/>
                  </a:lnTo>
                  <a:lnTo>
                    <a:pt x="277" y="1615"/>
                  </a:lnTo>
                  <a:lnTo>
                    <a:pt x="285" y="1643"/>
                  </a:lnTo>
                  <a:lnTo>
                    <a:pt x="295" y="1664"/>
                  </a:lnTo>
                  <a:lnTo>
                    <a:pt x="303" y="1682"/>
                  </a:lnTo>
                  <a:lnTo>
                    <a:pt x="308" y="1686"/>
                  </a:lnTo>
                  <a:lnTo>
                    <a:pt x="314" y="1690"/>
                  </a:lnTo>
                  <a:lnTo>
                    <a:pt x="318" y="1692"/>
                  </a:lnTo>
                  <a:lnTo>
                    <a:pt x="324" y="1692"/>
                  </a:lnTo>
                  <a:lnTo>
                    <a:pt x="330" y="1688"/>
                  </a:lnTo>
                  <a:lnTo>
                    <a:pt x="336" y="1682"/>
                  </a:lnTo>
                  <a:lnTo>
                    <a:pt x="342" y="1676"/>
                  </a:lnTo>
                  <a:lnTo>
                    <a:pt x="350" y="1664"/>
                  </a:lnTo>
                  <a:lnTo>
                    <a:pt x="350" y="1664"/>
                  </a:lnTo>
                  <a:lnTo>
                    <a:pt x="362" y="1650"/>
                  </a:lnTo>
                  <a:lnTo>
                    <a:pt x="378" y="1635"/>
                  </a:lnTo>
                  <a:lnTo>
                    <a:pt x="396" y="1621"/>
                  </a:lnTo>
                  <a:lnTo>
                    <a:pt x="415" y="1607"/>
                  </a:lnTo>
                  <a:lnTo>
                    <a:pt x="435" y="1591"/>
                  </a:lnTo>
                  <a:lnTo>
                    <a:pt x="455" y="1577"/>
                  </a:lnTo>
                  <a:lnTo>
                    <a:pt x="471" y="1561"/>
                  </a:lnTo>
                  <a:lnTo>
                    <a:pt x="484" y="1546"/>
                  </a:lnTo>
                  <a:lnTo>
                    <a:pt x="484" y="1546"/>
                  </a:lnTo>
                  <a:lnTo>
                    <a:pt x="490" y="1536"/>
                  </a:lnTo>
                  <a:lnTo>
                    <a:pt x="494" y="1524"/>
                  </a:lnTo>
                  <a:lnTo>
                    <a:pt x="500" y="1500"/>
                  </a:lnTo>
                  <a:lnTo>
                    <a:pt x="506" y="1474"/>
                  </a:lnTo>
                  <a:lnTo>
                    <a:pt x="514" y="1445"/>
                  </a:lnTo>
                  <a:lnTo>
                    <a:pt x="526" y="1417"/>
                  </a:lnTo>
                  <a:lnTo>
                    <a:pt x="534" y="1401"/>
                  </a:lnTo>
                  <a:lnTo>
                    <a:pt x="544" y="1387"/>
                  </a:lnTo>
                  <a:lnTo>
                    <a:pt x="556" y="1374"/>
                  </a:lnTo>
                  <a:lnTo>
                    <a:pt x="568" y="1360"/>
                  </a:lnTo>
                  <a:lnTo>
                    <a:pt x="585" y="1348"/>
                  </a:lnTo>
                  <a:lnTo>
                    <a:pt x="603" y="1336"/>
                  </a:lnTo>
                  <a:lnTo>
                    <a:pt x="603" y="1336"/>
                  </a:lnTo>
                  <a:lnTo>
                    <a:pt x="666" y="1300"/>
                  </a:lnTo>
                  <a:lnTo>
                    <a:pt x="732" y="1265"/>
                  </a:lnTo>
                  <a:lnTo>
                    <a:pt x="860" y="1196"/>
                  </a:lnTo>
                  <a:lnTo>
                    <a:pt x="975" y="1138"/>
                  </a:lnTo>
                  <a:lnTo>
                    <a:pt x="1056" y="1099"/>
                  </a:lnTo>
                  <a:lnTo>
                    <a:pt x="1056" y="1099"/>
                  </a:lnTo>
                  <a:lnTo>
                    <a:pt x="1034" y="1095"/>
                  </a:lnTo>
                  <a:lnTo>
                    <a:pt x="1007" y="1091"/>
                  </a:lnTo>
                  <a:lnTo>
                    <a:pt x="973" y="1087"/>
                  </a:lnTo>
                  <a:lnTo>
                    <a:pt x="933" y="1085"/>
                  </a:lnTo>
                  <a:lnTo>
                    <a:pt x="890" y="1083"/>
                  </a:lnTo>
                  <a:lnTo>
                    <a:pt x="842" y="1085"/>
                  </a:lnTo>
                  <a:lnTo>
                    <a:pt x="793" y="1093"/>
                  </a:lnTo>
                  <a:lnTo>
                    <a:pt x="793" y="1093"/>
                  </a:lnTo>
                  <a:lnTo>
                    <a:pt x="767" y="1097"/>
                  </a:lnTo>
                  <a:lnTo>
                    <a:pt x="744" y="1103"/>
                  </a:lnTo>
                  <a:lnTo>
                    <a:pt x="720" y="1111"/>
                  </a:lnTo>
                  <a:lnTo>
                    <a:pt x="698" y="1119"/>
                  </a:lnTo>
                  <a:lnTo>
                    <a:pt x="653" y="1138"/>
                  </a:lnTo>
                  <a:lnTo>
                    <a:pt x="611" y="1162"/>
                  </a:lnTo>
                  <a:lnTo>
                    <a:pt x="570" y="1190"/>
                  </a:lnTo>
                  <a:lnTo>
                    <a:pt x="532" y="1219"/>
                  </a:lnTo>
                  <a:lnTo>
                    <a:pt x="494" y="1253"/>
                  </a:lnTo>
                  <a:lnTo>
                    <a:pt x="459" y="1291"/>
                  </a:lnTo>
                  <a:lnTo>
                    <a:pt x="459" y="1291"/>
                  </a:lnTo>
                  <a:lnTo>
                    <a:pt x="427" y="1324"/>
                  </a:lnTo>
                  <a:lnTo>
                    <a:pt x="399" y="1346"/>
                  </a:lnTo>
                  <a:lnTo>
                    <a:pt x="390" y="1354"/>
                  </a:lnTo>
                  <a:lnTo>
                    <a:pt x="380" y="1358"/>
                  </a:lnTo>
                  <a:lnTo>
                    <a:pt x="370" y="1362"/>
                  </a:lnTo>
                  <a:lnTo>
                    <a:pt x="364" y="1362"/>
                  </a:lnTo>
                  <a:lnTo>
                    <a:pt x="358" y="1362"/>
                  </a:lnTo>
                  <a:lnTo>
                    <a:pt x="354" y="1358"/>
                  </a:lnTo>
                  <a:lnTo>
                    <a:pt x="350" y="1354"/>
                  </a:lnTo>
                  <a:lnTo>
                    <a:pt x="350" y="1346"/>
                  </a:lnTo>
                  <a:lnTo>
                    <a:pt x="348" y="1338"/>
                  </a:lnTo>
                  <a:lnTo>
                    <a:pt x="350" y="1328"/>
                  </a:lnTo>
                  <a:lnTo>
                    <a:pt x="356" y="1302"/>
                  </a:lnTo>
                  <a:lnTo>
                    <a:pt x="356" y="1302"/>
                  </a:lnTo>
                  <a:lnTo>
                    <a:pt x="362" y="1289"/>
                  </a:lnTo>
                  <a:lnTo>
                    <a:pt x="368" y="1275"/>
                  </a:lnTo>
                  <a:lnTo>
                    <a:pt x="386" y="1249"/>
                  </a:lnTo>
                  <a:lnTo>
                    <a:pt x="403" y="1225"/>
                  </a:lnTo>
                  <a:lnTo>
                    <a:pt x="423" y="1202"/>
                  </a:lnTo>
                  <a:lnTo>
                    <a:pt x="441" y="1180"/>
                  </a:lnTo>
                  <a:lnTo>
                    <a:pt x="455" y="1160"/>
                  </a:lnTo>
                  <a:lnTo>
                    <a:pt x="459" y="1150"/>
                  </a:lnTo>
                  <a:lnTo>
                    <a:pt x="461" y="1142"/>
                  </a:lnTo>
                  <a:lnTo>
                    <a:pt x="463" y="1134"/>
                  </a:lnTo>
                  <a:lnTo>
                    <a:pt x="461" y="1127"/>
                  </a:lnTo>
                  <a:lnTo>
                    <a:pt x="461" y="1127"/>
                  </a:lnTo>
                  <a:lnTo>
                    <a:pt x="457" y="1121"/>
                  </a:lnTo>
                  <a:lnTo>
                    <a:pt x="451" y="1117"/>
                  </a:lnTo>
                  <a:lnTo>
                    <a:pt x="445" y="1115"/>
                  </a:lnTo>
                  <a:lnTo>
                    <a:pt x="437" y="1113"/>
                  </a:lnTo>
                  <a:lnTo>
                    <a:pt x="419" y="1115"/>
                  </a:lnTo>
                  <a:lnTo>
                    <a:pt x="401" y="1117"/>
                  </a:lnTo>
                  <a:lnTo>
                    <a:pt x="382" y="1117"/>
                  </a:lnTo>
                  <a:lnTo>
                    <a:pt x="374" y="1115"/>
                  </a:lnTo>
                  <a:lnTo>
                    <a:pt x="366" y="1111"/>
                  </a:lnTo>
                  <a:lnTo>
                    <a:pt x="358" y="1105"/>
                  </a:lnTo>
                  <a:lnTo>
                    <a:pt x="352" y="1097"/>
                  </a:lnTo>
                  <a:lnTo>
                    <a:pt x="348" y="1085"/>
                  </a:lnTo>
                  <a:lnTo>
                    <a:pt x="344" y="1071"/>
                  </a:lnTo>
                  <a:lnTo>
                    <a:pt x="344" y="1071"/>
                  </a:lnTo>
                  <a:lnTo>
                    <a:pt x="340" y="1038"/>
                  </a:lnTo>
                  <a:lnTo>
                    <a:pt x="338" y="1006"/>
                  </a:lnTo>
                  <a:lnTo>
                    <a:pt x="338" y="976"/>
                  </a:lnTo>
                  <a:lnTo>
                    <a:pt x="340" y="947"/>
                  </a:lnTo>
                  <a:lnTo>
                    <a:pt x="344" y="919"/>
                  </a:lnTo>
                  <a:lnTo>
                    <a:pt x="350" y="895"/>
                  </a:lnTo>
                  <a:lnTo>
                    <a:pt x="358" y="871"/>
                  </a:lnTo>
                  <a:lnTo>
                    <a:pt x="368" y="850"/>
                  </a:lnTo>
                  <a:lnTo>
                    <a:pt x="368" y="850"/>
                  </a:lnTo>
                  <a:lnTo>
                    <a:pt x="374" y="846"/>
                  </a:lnTo>
                  <a:lnTo>
                    <a:pt x="382" y="842"/>
                  </a:lnTo>
                  <a:lnTo>
                    <a:pt x="392" y="840"/>
                  </a:lnTo>
                  <a:lnTo>
                    <a:pt x="405" y="838"/>
                  </a:lnTo>
                  <a:lnTo>
                    <a:pt x="441" y="838"/>
                  </a:lnTo>
                  <a:lnTo>
                    <a:pt x="484" y="840"/>
                  </a:lnTo>
                  <a:lnTo>
                    <a:pt x="536" y="844"/>
                  </a:lnTo>
                  <a:lnTo>
                    <a:pt x="593" y="850"/>
                  </a:lnTo>
                  <a:lnTo>
                    <a:pt x="714" y="866"/>
                  </a:lnTo>
                  <a:lnTo>
                    <a:pt x="835" y="887"/>
                  </a:lnTo>
                  <a:lnTo>
                    <a:pt x="937" y="907"/>
                  </a:lnTo>
                  <a:lnTo>
                    <a:pt x="981" y="917"/>
                  </a:lnTo>
                  <a:lnTo>
                    <a:pt x="1013" y="925"/>
                  </a:lnTo>
                  <a:lnTo>
                    <a:pt x="1034" y="933"/>
                  </a:lnTo>
                  <a:lnTo>
                    <a:pt x="1038" y="935"/>
                  </a:lnTo>
                  <a:lnTo>
                    <a:pt x="1042" y="939"/>
                  </a:lnTo>
                  <a:lnTo>
                    <a:pt x="1042" y="939"/>
                  </a:lnTo>
                  <a:lnTo>
                    <a:pt x="1042" y="941"/>
                  </a:lnTo>
                  <a:lnTo>
                    <a:pt x="1042" y="941"/>
                  </a:lnTo>
                  <a:lnTo>
                    <a:pt x="1028" y="881"/>
                  </a:lnTo>
                  <a:lnTo>
                    <a:pt x="1016" y="822"/>
                  </a:lnTo>
                  <a:lnTo>
                    <a:pt x="1016" y="822"/>
                  </a:lnTo>
                  <a:lnTo>
                    <a:pt x="1016" y="822"/>
                  </a:lnTo>
                  <a:lnTo>
                    <a:pt x="829" y="784"/>
                  </a:lnTo>
                  <a:lnTo>
                    <a:pt x="688" y="755"/>
                  </a:lnTo>
                  <a:lnTo>
                    <a:pt x="633" y="741"/>
                  </a:lnTo>
                  <a:lnTo>
                    <a:pt x="599" y="733"/>
                  </a:lnTo>
                  <a:lnTo>
                    <a:pt x="599" y="733"/>
                  </a:lnTo>
                  <a:lnTo>
                    <a:pt x="587" y="727"/>
                  </a:lnTo>
                  <a:lnTo>
                    <a:pt x="573" y="719"/>
                  </a:lnTo>
                  <a:lnTo>
                    <a:pt x="558" y="705"/>
                  </a:lnTo>
                  <a:lnTo>
                    <a:pt x="542" y="690"/>
                  </a:lnTo>
                  <a:lnTo>
                    <a:pt x="506" y="652"/>
                  </a:lnTo>
                  <a:lnTo>
                    <a:pt x="471" y="605"/>
                  </a:lnTo>
                  <a:lnTo>
                    <a:pt x="437" y="555"/>
                  </a:lnTo>
                  <a:lnTo>
                    <a:pt x="423" y="531"/>
                  </a:lnTo>
                  <a:lnTo>
                    <a:pt x="409" y="508"/>
                  </a:lnTo>
                  <a:lnTo>
                    <a:pt x="399" y="484"/>
                  </a:lnTo>
                  <a:lnTo>
                    <a:pt x="392" y="462"/>
                  </a:lnTo>
                  <a:lnTo>
                    <a:pt x="388" y="440"/>
                  </a:lnTo>
                  <a:lnTo>
                    <a:pt x="386" y="423"/>
                  </a:lnTo>
                  <a:lnTo>
                    <a:pt x="386" y="423"/>
                  </a:lnTo>
                  <a:lnTo>
                    <a:pt x="386" y="405"/>
                  </a:lnTo>
                  <a:lnTo>
                    <a:pt x="382" y="379"/>
                  </a:lnTo>
                  <a:lnTo>
                    <a:pt x="372" y="320"/>
                  </a:lnTo>
                  <a:lnTo>
                    <a:pt x="358" y="251"/>
                  </a:lnTo>
                  <a:lnTo>
                    <a:pt x="340" y="179"/>
                  </a:lnTo>
                  <a:lnTo>
                    <a:pt x="308" y="55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265" y="19"/>
                  </a:lnTo>
                  <a:lnTo>
                    <a:pt x="196" y="69"/>
                  </a:lnTo>
                  <a:lnTo>
                    <a:pt x="150" y="102"/>
                  </a:lnTo>
                  <a:lnTo>
                    <a:pt x="101" y="142"/>
                  </a:lnTo>
                  <a:lnTo>
                    <a:pt x="49" y="183"/>
                  </a:lnTo>
                  <a:lnTo>
                    <a:pt x="0" y="227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E2A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4232276" y="2370138"/>
              <a:ext cx="850900" cy="1141413"/>
            </a:xfrm>
            <a:custGeom>
              <a:avLst/>
              <a:gdLst>
                <a:gd name="T0" fmla="*/ 26 w 536"/>
                <a:gd name="T1" fmla="*/ 0 h 719"/>
                <a:gd name="T2" fmla="*/ 26 w 536"/>
                <a:gd name="T3" fmla="*/ 29 h 719"/>
                <a:gd name="T4" fmla="*/ 40 w 536"/>
                <a:gd name="T5" fmla="*/ 124 h 719"/>
                <a:gd name="T6" fmla="*/ 62 w 536"/>
                <a:gd name="T7" fmla="*/ 235 h 719"/>
                <a:gd name="T8" fmla="*/ 71 w 536"/>
                <a:gd name="T9" fmla="*/ 302 h 719"/>
                <a:gd name="T10" fmla="*/ 70 w 536"/>
                <a:gd name="T11" fmla="*/ 330 h 719"/>
                <a:gd name="T12" fmla="*/ 64 w 536"/>
                <a:gd name="T13" fmla="*/ 336 h 719"/>
                <a:gd name="T14" fmla="*/ 46 w 536"/>
                <a:gd name="T15" fmla="*/ 350 h 719"/>
                <a:gd name="T16" fmla="*/ 4 w 536"/>
                <a:gd name="T17" fmla="*/ 373 h 719"/>
                <a:gd name="T18" fmla="*/ 0 w 536"/>
                <a:gd name="T19" fmla="*/ 377 h 719"/>
                <a:gd name="T20" fmla="*/ 0 w 536"/>
                <a:gd name="T21" fmla="*/ 393 h 719"/>
                <a:gd name="T22" fmla="*/ 8 w 536"/>
                <a:gd name="T23" fmla="*/ 425 h 719"/>
                <a:gd name="T24" fmla="*/ 36 w 536"/>
                <a:gd name="T25" fmla="*/ 478 h 719"/>
                <a:gd name="T26" fmla="*/ 83 w 536"/>
                <a:gd name="T27" fmla="*/ 537 h 719"/>
                <a:gd name="T28" fmla="*/ 147 w 536"/>
                <a:gd name="T29" fmla="*/ 599 h 719"/>
                <a:gd name="T30" fmla="*/ 222 w 536"/>
                <a:gd name="T31" fmla="*/ 654 h 719"/>
                <a:gd name="T32" fmla="*/ 285 w 536"/>
                <a:gd name="T33" fmla="*/ 686 h 719"/>
                <a:gd name="T34" fmla="*/ 331 w 536"/>
                <a:gd name="T35" fmla="*/ 704 h 719"/>
                <a:gd name="T36" fmla="*/ 376 w 536"/>
                <a:gd name="T37" fmla="*/ 713 h 719"/>
                <a:gd name="T38" fmla="*/ 423 w 536"/>
                <a:gd name="T39" fmla="*/ 719 h 719"/>
                <a:gd name="T40" fmla="*/ 447 w 536"/>
                <a:gd name="T41" fmla="*/ 719 h 719"/>
                <a:gd name="T42" fmla="*/ 483 w 536"/>
                <a:gd name="T43" fmla="*/ 713 h 719"/>
                <a:gd name="T44" fmla="*/ 511 w 536"/>
                <a:gd name="T45" fmla="*/ 696 h 719"/>
                <a:gd name="T46" fmla="*/ 528 w 536"/>
                <a:gd name="T47" fmla="*/ 666 h 719"/>
                <a:gd name="T48" fmla="*/ 536 w 536"/>
                <a:gd name="T49" fmla="*/ 626 h 719"/>
                <a:gd name="T50" fmla="*/ 532 w 536"/>
                <a:gd name="T51" fmla="*/ 575 h 719"/>
                <a:gd name="T52" fmla="*/ 516 w 536"/>
                <a:gd name="T53" fmla="*/ 514 h 719"/>
                <a:gd name="T54" fmla="*/ 489 w 536"/>
                <a:gd name="T55" fmla="*/ 443 h 719"/>
                <a:gd name="T56" fmla="*/ 447 w 536"/>
                <a:gd name="T57" fmla="*/ 362 h 719"/>
                <a:gd name="T58" fmla="*/ 400 w 536"/>
                <a:gd name="T59" fmla="*/ 352 h 719"/>
                <a:gd name="T60" fmla="*/ 352 w 536"/>
                <a:gd name="T61" fmla="*/ 338 h 719"/>
                <a:gd name="T62" fmla="*/ 346 w 536"/>
                <a:gd name="T63" fmla="*/ 334 h 719"/>
                <a:gd name="T64" fmla="*/ 323 w 536"/>
                <a:gd name="T65" fmla="*/ 298 h 719"/>
                <a:gd name="T66" fmla="*/ 307 w 536"/>
                <a:gd name="T67" fmla="*/ 263 h 719"/>
                <a:gd name="T68" fmla="*/ 299 w 536"/>
                <a:gd name="T69" fmla="*/ 227 h 719"/>
                <a:gd name="T70" fmla="*/ 295 w 536"/>
                <a:gd name="T71" fmla="*/ 168 h 719"/>
                <a:gd name="T72" fmla="*/ 301 w 536"/>
                <a:gd name="T73" fmla="*/ 126 h 719"/>
                <a:gd name="T74" fmla="*/ 273 w 536"/>
                <a:gd name="T75" fmla="*/ 120 h 719"/>
                <a:gd name="T76" fmla="*/ 222 w 536"/>
                <a:gd name="T77" fmla="*/ 106 h 719"/>
                <a:gd name="T78" fmla="*/ 151 w 536"/>
                <a:gd name="T79" fmla="*/ 77 h 719"/>
                <a:gd name="T80" fmla="*/ 75 w 536"/>
                <a:gd name="T81" fmla="*/ 33 h 719"/>
                <a:gd name="T82" fmla="*/ 26 w 536"/>
                <a:gd name="T83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6" h="719">
                  <a:moveTo>
                    <a:pt x="26" y="0"/>
                  </a:moveTo>
                  <a:lnTo>
                    <a:pt x="26" y="0"/>
                  </a:lnTo>
                  <a:lnTo>
                    <a:pt x="26" y="12"/>
                  </a:lnTo>
                  <a:lnTo>
                    <a:pt x="26" y="29"/>
                  </a:lnTo>
                  <a:lnTo>
                    <a:pt x="30" y="73"/>
                  </a:lnTo>
                  <a:lnTo>
                    <a:pt x="40" y="124"/>
                  </a:lnTo>
                  <a:lnTo>
                    <a:pt x="52" y="180"/>
                  </a:lnTo>
                  <a:lnTo>
                    <a:pt x="62" y="235"/>
                  </a:lnTo>
                  <a:lnTo>
                    <a:pt x="70" y="282"/>
                  </a:lnTo>
                  <a:lnTo>
                    <a:pt x="71" y="302"/>
                  </a:lnTo>
                  <a:lnTo>
                    <a:pt x="71" y="318"/>
                  </a:lnTo>
                  <a:lnTo>
                    <a:pt x="70" y="330"/>
                  </a:lnTo>
                  <a:lnTo>
                    <a:pt x="68" y="334"/>
                  </a:lnTo>
                  <a:lnTo>
                    <a:pt x="64" y="336"/>
                  </a:lnTo>
                  <a:lnTo>
                    <a:pt x="64" y="336"/>
                  </a:lnTo>
                  <a:lnTo>
                    <a:pt x="46" y="350"/>
                  </a:lnTo>
                  <a:lnTo>
                    <a:pt x="26" y="362"/>
                  </a:lnTo>
                  <a:lnTo>
                    <a:pt x="4" y="373"/>
                  </a:lnTo>
                  <a:lnTo>
                    <a:pt x="4" y="373"/>
                  </a:lnTo>
                  <a:lnTo>
                    <a:pt x="0" y="377"/>
                  </a:lnTo>
                  <a:lnTo>
                    <a:pt x="0" y="385"/>
                  </a:lnTo>
                  <a:lnTo>
                    <a:pt x="0" y="393"/>
                  </a:lnTo>
                  <a:lnTo>
                    <a:pt x="0" y="403"/>
                  </a:lnTo>
                  <a:lnTo>
                    <a:pt x="8" y="425"/>
                  </a:lnTo>
                  <a:lnTo>
                    <a:pt x="20" y="451"/>
                  </a:lnTo>
                  <a:lnTo>
                    <a:pt x="36" y="478"/>
                  </a:lnTo>
                  <a:lnTo>
                    <a:pt x="58" y="508"/>
                  </a:lnTo>
                  <a:lnTo>
                    <a:pt x="83" y="537"/>
                  </a:lnTo>
                  <a:lnTo>
                    <a:pt x="113" y="569"/>
                  </a:lnTo>
                  <a:lnTo>
                    <a:pt x="147" y="599"/>
                  </a:lnTo>
                  <a:lnTo>
                    <a:pt x="182" y="626"/>
                  </a:lnTo>
                  <a:lnTo>
                    <a:pt x="222" y="654"/>
                  </a:lnTo>
                  <a:lnTo>
                    <a:pt x="263" y="676"/>
                  </a:lnTo>
                  <a:lnTo>
                    <a:pt x="285" y="686"/>
                  </a:lnTo>
                  <a:lnTo>
                    <a:pt x="307" y="696"/>
                  </a:lnTo>
                  <a:lnTo>
                    <a:pt x="331" y="704"/>
                  </a:lnTo>
                  <a:lnTo>
                    <a:pt x="352" y="710"/>
                  </a:lnTo>
                  <a:lnTo>
                    <a:pt x="376" y="713"/>
                  </a:lnTo>
                  <a:lnTo>
                    <a:pt x="400" y="717"/>
                  </a:lnTo>
                  <a:lnTo>
                    <a:pt x="423" y="719"/>
                  </a:lnTo>
                  <a:lnTo>
                    <a:pt x="447" y="719"/>
                  </a:lnTo>
                  <a:lnTo>
                    <a:pt x="447" y="719"/>
                  </a:lnTo>
                  <a:lnTo>
                    <a:pt x="467" y="717"/>
                  </a:lnTo>
                  <a:lnTo>
                    <a:pt x="483" y="713"/>
                  </a:lnTo>
                  <a:lnTo>
                    <a:pt x="497" y="706"/>
                  </a:lnTo>
                  <a:lnTo>
                    <a:pt x="511" y="696"/>
                  </a:lnTo>
                  <a:lnTo>
                    <a:pt x="520" y="682"/>
                  </a:lnTo>
                  <a:lnTo>
                    <a:pt x="528" y="666"/>
                  </a:lnTo>
                  <a:lnTo>
                    <a:pt x="532" y="646"/>
                  </a:lnTo>
                  <a:lnTo>
                    <a:pt x="536" y="626"/>
                  </a:lnTo>
                  <a:lnTo>
                    <a:pt x="534" y="601"/>
                  </a:lnTo>
                  <a:lnTo>
                    <a:pt x="532" y="575"/>
                  </a:lnTo>
                  <a:lnTo>
                    <a:pt x="526" y="545"/>
                  </a:lnTo>
                  <a:lnTo>
                    <a:pt x="516" y="514"/>
                  </a:lnTo>
                  <a:lnTo>
                    <a:pt x="505" y="480"/>
                  </a:lnTo>
                  <a:lnTo>
                    <a:pt x="489" y="443"/>
                  </a:lnTo>
                  <a:lnTo>
                    <a:pt x="469" y="403"/>
                  </a:lnTo>
                  <a:lnTo>
                    <a:pt x="447" y="362"/>
                  </a:lnTo>
                  <a:lnTo>
                    <a:pt x="447" y="362"/>
                  </a:lnTo>
                  <a:lnTo>
                    <a:pt x="400" y="352"/>
                  </a:lnTo>
                  <a:lnTo>
                    <a:pt x="366" y="342"/>
                  </a:lnTo>
                  <a:lnTo>
                    <a:pt x="352" y="338"/>
                  </a:lnTo>
                  <a:lnTo>
                    <a:pt x="346" y="334"/>
                  </a:lnTo>
                  <a:lnTo>
                    <a:pt x="346" y="334"/>
                  </a:lnTo>
                  <a:lnTo>
                    <a:pt x="333" y="316"/>
                  </a:lnTo>
                  <a:lnTo>
                    <a:pt x="323" y="298"/>
                  </a:lnTo>
                  <a:lnTo>
                    <a:pt x="313" y="280"/>
                  </a:lnTo>
                  <a:lnTo>
                    <a:pt x="307" y="263"/>
                  </a:lnTo>
                  <a:lnTo>
                    <a:pt x="301" y="245"/>
                  </a:lnTo>
                  <a:lnTo>
                    <a:pt x="299" y="227"/>
                  </a:lnTo>
                  <a:lnTo>
                    <a:pt x="295" y="195"/>
                  </a:lnTo>
                  <a:lnTo>
                    <a:pt x="295" y="168"/>
                  </a:lnTo>
                  <a:lnTo>
                    <a:pt x="297" y="146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273" y="120"/>
                  </a:lnTo>
                  <a:lnTo>
                    <a:pt x="247" y="114"/>
                  </a:lnTo>
                  <a:lnTo>
                    <a:pt x="222" y="106"/>
                  </a:lnTo>
                  <a:lnTo>
                    <a:pt x="198" y="97"/>
                  </a:lnTo>
                  <a:lnTo>
                    <a:pt x="151" y="77"/>
                  </a:lnTo>
                  <a:lnTo>
                    <a:pt x="111" y="55"/>
                  </a:lnTo>
                  <a:lnTo>
                    <a:pt x="75" y="33"/>
                  </a:lnTo>
                  <a:lnTo>
                    <a:pt x="50" y="16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B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6229351" y="4968875"/>
              <a:ext cx="2119313" cy="1481138"/>
            </a:xfrm>
            <a:custGeom>
              <a:avLst/>
              <a:gdLst>
                <a:gd name="T0" fmla="*/ 987 w 1335"/>
                <a:gd name="T1" fmla="*/ 543 h 933"/>
                <a:gd name="T2" fmla="*/ 1015 w 1335"/>
                <a:gd name="T3" fmla="*/ 530 h 933"/>
                <a:gd name="T4" fmla="*/ 1111 w 1335"/>
                <a:gd name="T5" fmla="*/ 480 h 933"/>
                <a:gd name="T6" fmla="*/ 1171 w 1335"/>
                <a:gd name="T7" fmla="*/ 447 h 933"/>
                <a:gd name="T8" fmla="*/ 1228 w 1335"/>
                <a:gd name="T9" fmla="*/ 409 h 933"/>
                <a:gd name="T10" fmla="*/ 1280 w 1335"/>
                <a:gd name="T11" fmla="*/ 364 h 933"/>
                <a:gd name="T12" fmla="*/ 1317 w 1335"/>
                <a:gd name="T13" fmla="*/ 312 h 933"/>
                <a:gd name="T14" fmla="*/ 1329 w 1335"/>
                <a:gd name="T15" fmla="*/ 284 h 933"/>
                <a:gd name="T16" fmla="*/ 1335 w 1335"/>
                <a:gd name="T17" fmla="*/ 255 h 933"/>
                <a:gd name="T18" fmla="*/ 1335 w 1335"/>
                <a:gd name="T19" fmla="*/ 239 h 933"/>
                <a:gd name="T20" fmla="*/ 1333 w 1335"/>
                <a:gd name="T21" fmla="*/ 211 h 933"/>
                <a:gd name="T22" fmla="*/ 1325 w 1335"/>
                <a:gd name="T23" fmla="*/ 186 h 933"/>
                <a:gd name="T24" fmla="*/ 1305 w 1335"/>
                <a:gd name="T25" fmla="*/ 150 h 933"/>
                <a:gd name="T26" fmla="*/ 1266 w 1335"/>
                <a:gd name="T27" fmla="*/ 110 h 933"/>
                <a:gd name="T28" fmla="*/ 1216 w 1335"/>
                <a:gd name="T29" fmla="*/ 77 h 933"/>
                <a:gd name="T30" fmla="*/ 1161 w 1335"/>
                <a:gd name="T31" fmla="*/ 49 h 933"/>
                <a:gd name="T32" fmla="*/ 1102 w 1335"/>
                <a:gd name="T33" fmla="*/ 27 h 933"/>
                <a:gd name="T34" fmla="*/ 997 w 1335"/>
                <a:gd name="T35" fmla="*/ 0 h 933"/>
                <a:gd name="T36" fmla="*/ 987 w 1335"/>
                <a:gd name="T37" fmla="*/ 0 h 933"/>
                <a:gd name="T38" fmla="*/ 955 w 1335"/>
                <a:gd name="T39" fmla="*/ 4 h 933"/>
                <a:gd name="T40" fmla="*/ 892 w 1335"/>
                <a:gd name="T41" fmla="*/ 29 h 933"/>
                <a:gd name="T42" fmla="*/ 779 w 1335"/>
                <a:gd name="T43" fmla="*/ 89 h 933"/>
                <a:gd name="T44" fmla="*/ 574 w 1335"/>
                <a:gd name="T45" fmla="*/ 211 h 933"/>
                <a:gd name="T46" fmla="*/ 281 w 1335"/>
                <a:gd name="T47" fmla="*/ 397 h 933"/>
                <a:gd name="T48" fmla="*/ 48 w 1335"/>
                <a:gd name="T49" fmla="*/ 543 h 933"/>
                <a:gd name="T50" fmla="*/ 32 w 1335"/>
                <a:gd name="T51" fmla="*/ 555 h 933"/>
                <a:gd name="T52" fmla="*/ 10 w 1335"/>
                <a:gd name="T53" fmla="*/ 581 h 933"/>
                <a:gd name="T54" fmla="*/ 2 w 1335"/>
                <a:gd name="T55" fmla="*/ 609 h 933"/>
                <a:gd name="T56" fmla="*/ 4 w 1335"/>
                <a:gd name="T57" fmla="*/ 640 h 933"/>
                <a:gd name="T58" fmla="*/ 16 w 1335"/>
                <a:gd name="T59" fmla="*/ 674 h 933"/>
                <a:gd name="T60" fmla="*/ 36 w 1335"/>
                <a:gd name="T61" fmla="*/ 708 h 933"/>
                <a:gd name="T62" fmla="*/ 77 w 1335"/>
                <a:gd name="T63" fmla="*/ 761 h 933"/>
                <a:gd name="T64" fmla="*/ 148 w 1335"/>
                <a:gd name="T65" fmla="*/ 826 h 933"/>
                <a:gd name="T66" fmla="*/ 227 w 1335"/>
                <a:gd name="T67" fmla="*/ 880 h 933"/>
                <a:gd name="T68" fmla="*/ 301 w 1335"/>
                <a:gd name="T69" fmla="*/ 919 h 933"/>
                <a:gd name="T70" fmla="*/ 344 w 1335"/>
                <a:gd name="T71" fmla="*/ 931 h 933"/>
                <a:gd name="T72" fmla="*/ 366 w 1335"/>
                <a:gd name="T73" fmla="*/ 933 h 933"/>
                <a:gd name="T74" fmla="*/ 374 w 1335"/>
                <a:gd name="T75" fmla="*/ 929 h 933"/>
                <a:gd name="T76" fmla="*/ 534 w 1335"/>
                <a:gd name="T77" fmla="*/ 836 h 933"/>
                <a:gd name="T78" fmla="*/ 738 w 1335"/>
                <a:gd name="T79" fmla="*/ 708 h 933"/>
                <a:gd name="T80" fmla="*/ 987 w 1335"/>
                <a:gd name="T81" fmla="*/ 543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35" h="933">
                  <a:moveTo>
                    <a:pt x="987" y="543"/>
                  </a:moveTo>
                  <a:lnTo>
                    <a:pt x="987" y="543"/>
                  </a:lnTo>
                  <a:lnTo>
                    <a:pt x="999" y="538"/>
                  </a:lnTo>
                  <a:lnTo>
                    <a:pt x="1015" y="530"/>
                  </a:lnTo>
                  <a:lnTo>
                    <a:pt x="1058" y="508"/>
                  </a:lnTo>
                  <a:lnTo>
                    <a:pt x="1111" y="480"/>
                  </a:lnTo>
                  <a:lnTo>
                    <a:pt x="1141" y="464"/>
                  </a:lnTo>
                  <a:lnTo>
                    <a:pt x="1171" y="447"/>
                  </a:lnTo>
                  <a:lnTo>
                    <a:pt x="1200" y="429"/>
                  </a:lnTo>
                  <a:lnTo>
                    <a:pt x="1228" y="409"/>
                  </a:lnTo>
                  <a:lnTo>
                    <a:pt x="1256" y="387"/>
                  </a:lnTo>
                  <a:lnTo>
                    <a:pt x="1280" y="364"/>
                  </a:lnTo>
                  <a:lnTo>
                    <a:pt x="1299" y="338"/>
                  </a:lnTo>
                  <a:lnTo>
                    <a:pt x="1317" y="312"/>
                  </a:lnTo>
                  <a:lnTo>
                    <a:pt x="1323" y="298"/>
                  </a:lnTo>
                  <a:lnTo>
                    <a:pt x="1329" y="284"/>
                  </a:lnTo>
                  <a:lnTo>
                    <a:pt x="1333" y="269"/>
                  </a:lnTo>
                  <a:lnTo>
                    <a:pt x="1335" y="255"/>
                  </a:lnTo>
                  <a:lnTo>
                    <a:pt x="1335" y="255"/>
                  </a:lnTo>
                  <a:lnTo>
                    <a:pt x="1335" y="239"/>
                  </a:lnTo>
                  <a:lnTo>
                    <a:pt x="1335" y="225"/>
                  </a:lnTo>
                  <a:lnTo>
                    <a:pt x="1333" y="211"/>
                  </a:lnTo>
                  <a:lnTo>
                    <a:pt x="1329" y="199"/>
                  </a:lnTo>
                  <a:lnTo>
                    <a:pt x="1325" y="186"/>
                  </a:lnTo>
                  <a:lnTo>
                    <a:pt x="1319" y="174"/>
                  </a:lnTo>
                  <a:lnTo>
                    <a:pt x="1305" y="150"/>
                  </a:lnTo>
                  <a:lnTo>
                    <a:pt x="1287" y="130"/>
                  </a:lnTo>
                  <a:lnTo>
                    <a:pt x="1266" y="110"/>
                  </a:lnTo>
                  <a:lnTo>
                    <a:pt x="1242" y="93"/>
                  </a:lnTo>
                  <a:lnTo>
                    <a:pt x="1216" y="77"/>
                  </a:lnTo>
                  <a:lnTo>
                    <a:pt x="1189" y="63"/>
                  </a:lnTo>
                  <a:lnTo>
                    <a:pt x="1161" y="49"/>
                  </a:lnTo>
                  <a:lnTo>
                    <a:pt x="1131" y="39"/>
                  </a:lnTo>
                  <a:lnTo>
                    <a:pt x="1102" y="27"/>
                  </a:lnTo>
                  <a:lnTo>
                    <a:pt x="1046" y="12"/>
                  </a:lnTo>
                  <a:lnTo>
                    <a:pt x="997" y="0"/>
                  </a:lnTo>
                  <a:lnTo>
                    <a:pt x="997" y="0"/>
                  </a:lnTo>
                  <a:lnTo>
                    <a:pt x="987" y="0"/>
                  </a:lnTo>
                  <a:lnTo>
                    <a:pt x="973" y="0"/>
                  </a:lnTo>
                  <a:lnTo>
                    <a:pt x="955" y="4"/>
                  </a:lnTo>
                  <a:lnTo>
                    <a:pt x="937" y="12"/>
                  </a:lnTo>
                  <a:lnTo>
                    <a:pt x="892" y="29"/>
                  </a:lnTo>
                  <a:lnTo>
                    <a:pt x="839" y="55"/>
                  </a:lnTo>
                  <a:lnTo>
                    <a:pt x="779" y="89"/>
                  </a:lnTo>
                  <a:lnTo>
                    <a:pt x="714" y="124"/>
                  </a:lnTo>
                  <a:lnTo>
                    <a:pt x="574" y="211"/>
                  </a:lnTo>
                  <a:lnTo>
                    <a:pt x="425" y="304"/>
                  </a:lnTo>
                  <a:lnTo>
                    <a:pt x="281" y="397"/>
                  </a:lnTo>
                  <a:lnTo>
                    <a:pt x="152" y="480"/>
                  </a:lnTo>
                  <a:lnTo>
                    <a:pt x="48" y="543"/>
                  </a:lnTo>
                  <a:lnTo>
                    <a:pt x="48" y="543"/>
                  </a:lnTo>
                  <a:lnTo>
                    <a:pt x="32" y="555"/>
                  </a:lnTo>
                  <a:lnTo>
                    <a:pt x="20" y="567"/>
                  </a:lnTo>
                  <a:lnTo>
                    <a:pt x="10" y="581"/>
                  </a:lnTo>
                  <a:lnTo>
                    <a:pt x="4" y="595"/>
                  </a:lnTo>
                  <a:lnTo>
                    <a:pt x="2" y="609"/>
                  </a:lnTo>
                  <a:lnTo>
                    <a:pt x="0" y="625"/>
                  </a:lnTo>
                  <a:lnTo>
                    <a:pt x="4" y="640"/>
                  </a:lnTo>
                  <a:lnTo>
                    <a:pt x="8" y="656"/>
                  </a:lnTo>
                  <a:lnTo>
                    <a:pt x="16" y="674"/>
                  </a:lnTo>
                  <a:lnTo>
                    <a:pt x="24" y="692"/>
                  </a:lnTo>
                  <a:lnTo>
                    <a:pt x="36" y="708"/>
                  </a:lnTo>
                  <a:lnTo>
                    <a:pt x="48" y="725"/>
                  </a:lnTo>
                  <a:lnTo>
                    <a:pt x="77" y="761"/>
                  </a:lnTo>
                  <a:lnTo>
                    <a:pt x="111" y="793"/>
                  </a:lnTo>
                  <a:lnTo>
                    <a:pt x="148" y="826"/>
                  </a:lnTo>
                  <a:lnTo>
                    <a:pt x="188" y="854"/>
                  </a:lnTo>
                  <a:lnTo>
                    <a:pt x="227" y="880"/>
                  </a:lnTo>
                  <a:lnTo>
                    <a:pt x="265" y="901"/>
                  </a:lnTo>
                  <a:lnTo>
                    <a:pt x="301" y="919"/>
                  </a:lnTo>
                  <a:lnTo>
                    <a:pt x="330" y="929"/>
                  </a:lnTo>
                  <a:lnTo>
                    <a:pt x="344" y="931"/>
                  </a:lnTo>
                  <a:lnTo>
                    <a:pt x="356" y="933"/>
                  </a:lnTo>
                  <a:lnTo>
                    <a:pt x="366" y="933"/>
                  </a:lnTo>
                  <a:lnTo>
                    <a:pt x="374" y="929"/>
                  </a:lnTo>
                  <a:lnTo>
                    <a:pt x="374" y="929"/>
                  </a:lnTo>
                  <a:lnTo>
                    <a:pt x="445" y="891"/>
                  </a:lnTo>
                  <a:lnTo>
                    <a:pt x="534" y="836"/>
                  </a:lnTo>
                  <a:lnTo>
                    <a:pt x="635" y="773"/>
                  </a:lnTo>
                  <a:lnTo>
                    <a:pt x="738" y="708"/>
                  </a:lnTo>
                  <a:lnTo>
                    <a:pt x="914" y="593"/>
                  </a:lnTo>
                  <a:lnTo>
                    <a:pt x="987" y="543"/>
                  </a:lnTo>
                  <a:lnTo>
                    <a:pt x="987" y="543"/>
                  </a:lnTo>
                  <a:close/>
                </a:path>
              </a:pathLst>
            </a:custGeom>
            <a:solidFill>
              <a:srgbClr val="3E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7877176" y="5708650"/>
              <a:ext cx="1023938" cy="782638"/>
            </a:xfrm>
            <a:custGeom>
              <a:avLst/>
              <a:gdLst>
                <a:gd name="T0" fmla="*/ 81 w 645"/>
                <a:gd name="T1" fmla="*/ 20 h 493"/>
                <a:gd name="T2" fmla="*/ 103 w 645"/>
                <a:gd name="T3" fmla="*/ 28 h 493"/>
                <a:gd name="T4" fmla="*/ 115 w 645"/>
                <a:gd name="T5" fmla="*/ 34 h 493"/>
                <a:gd name="T6" fmla="*/ 131 w 645"/>
                <a:gd name="T7" fmla="*/ 30 h 493"/>
                <a:gd name="T8" fmla="*/ 160 w 645"/>
                <a:gd name="T9" fmla="*/ 14 h 493"/>
                <a:gd name="T10" fmla="*/ 172 w 645"/>
                <a:gd name="T11" fmla="*/ 8 h 493"/>
                <a:gd name="T12" fmla="*/ 208 w 645"/>
                <a:gd name="T13" fmla="*/ 2 h 493"/>
                <a:gd name="T14" fmla="*/ 285 w 645"/>
                <a:gd name="T15" fmla="*/ 0 h 493"/>
                <a:gd name="T16" fmla="*/ 404 w 645"/>
                <a:gd name="T17" fmla="*/ 8 h 493"/>
                <a:gd name="T18" fmla="*/ 499 w 645"/>
                <a:gd name="T19" fmla="*/ 26 h 493"/>
                <a:gd name="T20" fmla="*/ 524 w 645"/>
                <a:gd name="T21" fmla="*/ 36 h 493"/>
                <a:gd name="T22" fmla="*/ 550 w 645"/>
                <a:gd name="T23" fmla="*/ 56 h 493"/>
                <a:gd name="T24" fmla="*/ 594 w 645"/>
                <a:gd name="T25" fmla="*/ 101 h 493"/>
                <a:gd name="T26" fmla="*/ 623 w 645"/>
                <a:gd name="T27" fmla="*/ 155 h 493"/>
                <a:gd name="T28" fmla="*/ 641 w 645"/>
                <a:gd name="T29" fmla="*/ 210 h 493"/>
                <a:gd name="T30" fmla="*/ 645 w 645"/>
                <a:gd name="T31" fmla="*/ 269 h 493"/>
                <a:gd name="T32" fmla="*/ 641 w 645"/>
                <a:gd name="T33" fmla="*/ 325 h 493"/>
                <a:gd name="T34" fmla="*/ 627 w 645"/>
                <a:gd name="T35" fmla="*/ 376 h 493"/>
                <a:gd name="T36" fmla="*/ 603 w 645"/>
                <a:gd name="T37" fmla="*/ 420 h 493"/>
                <a:gd name="T38" fmla="*/ 588 w 645"/>
                <a:gd name="T39" fmla="*/ 435 h 493"/>
                <a:gd name="T40" fmla="*/ 556 w 645"/>
                <a:gd name="T41" fmla="*/ 463 h 493"/>
                <a:gd name="T42" fmla="*/ 528 w 645"/>
                <a:gd name="T43" fmla="*/ 481 h 493"/>
                <a:gd name="T44" fmla="*/ 499 w 645"/>
                <a:gd name="T45" fmla="*/ 491 h 493"/>
                <a:gd name="T46" fmla="*/ 469 w 645"/>
                <a:gd name="T47" fmla="*/ 493 h 493"/>
                <a:gd name="T48" fmla="*/ 437 w 645"/>
                <a:gd name="T49" fmla="*/ 489 h 493"/>
                <a:gd name="T50" fmla="*/ 366 w 645"/>
                <a:gd name="T51" fmla="*/ 469 h 493"/>
                <a:gd name="T52" fmla="*/ 323 w 645"/>
                <a:gd name="T53" fmla="*/ 453 h 493"/>
                <a:gd name="T54" fmla="*/ 226 w 645"/>
                <a:gd name="T55" fmla="*/ 422 h 493"/>
                <a:gd name="T56" fmla="*/ 125 w 645"/>
                <a:gd name="T57" fmla="*/ 394 h 493"/>
                <a:gd name="T58" fmla="*/ 62 w 645"/>
                <a:gd name="T59" fmla="*/ 368 h 493"/>
                <a:gd name="T60" fmla="*/ 28 w 645"/>
                <a:gd name="T61" fmla="*/ 350 h 493"/>
                <a:gd name="T62" fmla="*/ 8 w 645"/>
                <a:gd name="T63" fmla="*/ 331 h 493"/>
                <a:gd name="T64" fmla="*/ 2 w 645"/>
                <a:gd name="T65" fmla="*/ 319 h 493"/>
                <a:gd name="T66" fmla="*/ 0 w 645"/>
                <a:gd name="T67" fmla="*/ 289 h 493"/>
                <a:gd name="T68" fmla="*/ 8 w 645"/>
                <a:gd name="T69" fmla="*/ 248 h 493"/>
                <a:gd name="T70" fmla="*/ 36 w 645"/>
                <a:gd name="T71" fmla="*/ 147 h 493"/>
                <a:gd name="T72" fmla="*/ 66 w 645"/>
                <a:gd name="T73" fmla="*/ 60 h 493"/>
                <a:gd name="T74" fmla="*/ 81 w 645"/>
                <a:gd name="T75" fmla="*/ 2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5" h="493">
                  <a:moveTo>
                    <a:pt x="81" y="20"/>
                  </a:moveTo>
                  <a:lnTo>
                    <a:pt x="81" y="20"/>
                  </a:lnTo>
                  <a:lnTo>
                    <a:pt x="93" y="24"/>
                  </a:lnTo>
                  <a:lnTo>
                    <a:pt x="103" y="28"/>
                  </a:lnTo>
                  <a:lnTo>
                    <a:pt x="109" y="32"/>
                  </a:lnTo>
                  <a:lnTo>
                    <a:pt x="115" y="34"/>
                  </a:lnTo>
                  <a:lnTo>
                    <a:pt x="123" y="34"/>
                  </a:lnTo>
                  <a:lnTo>
                    <a:pt x="131" y="30"/>
                  </a:lnTo>
                  <a:lnTo>
                    <a:pt x="143" y="24"/>
                  </a:lnTo>
                  <a:lnTo>
                    <a:pt x="160" y="14"/>
                  </a:lnTo>
                  <a:lnTo>
                    <a:pt x="160" y="14"/>
                  </a:lnTo>
                  <a:lnTo>
                    <a:pt x="172" y="8"/>
                  </a:lnTo>
                  <a:lnTo>
                    <a:pt x="188" y="4"/>
                  </a:lnTo>
                  <a:lnTo>
                    <a:pt x="208" y="2"/>
                  </a:lnTo>
                  <a:lnTo>
                    <a:pt x="232" y="0"/>
                  </a:lnTo>
                  <a:lnTo>
                    <a:pt x="285" y="0"/>
                  </a:lnTo>
                  <a:lnTo>
                    <a:pt x="344" y="4"/>
                  </a:lnTo>
                  <a:lnTo>
                    <a:pt x="404" y="8"/>
                  </a:lnTo>
                  <a:lnTo>
                    <a:pt x="455" y="16"/>
                  </a:lnTo>
                  <a:lnTo>
                    <a:pt x="499" y="26"/>
                  </a:lnTo>
                  <a:lnTo>
                    <a:pt x="512" y="30"/>
                  </a:lnTo>
                  <a:lnTo>
                    <a:pt x="524" y="36"/>
                  </a:lnTo>
                  <a:lnTo>
                    <a:pt x="524" y="36"/>
                  </a:lnTo>
                  <a:lnTo>
                    <a:pt x="550" y="56"/>
                  </a:lnTo>
                  <a:lnTo>
                    <a:pt x="574" y="77"/>
                  </a:lnTo>
                  <a:lnTo>
                    <a:pt x="594" y="101"/>
                  </a:lnTo>
                  <a:lnTo>
                    <a:pt x="609" y="127"/>
                  </a:lnTo>
                  <a:lnTo>
                    <a:pt x="623" y="155"/>
                  </a:lnTo>
                  <a:lnTo>
                    <a:pt x="633" y="182"/>
                  </a:lnTo>
                  <a:lnTo>
                    <a:pt x="641" y="210"/>
                  </a:lnTo>
                  <a:lnTo>
                    <a:pt x="645" y="240"/>
                  </a:lnTo>
                  <a:lnTo>
                    <a:pt x="645" y="269"/>
                  </a:lnTo>
                  <a:lnTo>
                    <a:pt x="645" y="297"/>
                  </a:lnTo>
                  <a:lnTo>
                    <a:pt x="641" y="325"/>
                  </a:lnTo>
                  <a:lnTo>
                    <a:pt x="635" y="350"/>
                  </a:lnTo>
                  <a:lnTo>
                    <a:pt x="627" y="376"/>
                  </a:lnTo>
                  <a:lnTo>
                    <a:pt x="615" y="398"/>
                  </a:lnTo>
                  <a:lnTo>
                    <a:pt x="603" y="420"/>
                  </a:lnTo>
                  <a:lnTo>
                    <a:pt x="588" y="435"/>
                  </a:lnTo>
                  <a:lnTo>
                    <a:pt x="588" y="435"/>
                  </a:lnTo>
                  <a:lnTo>
                    <a:pt x="572" y="451"/>
                  </a:lnTo>
                  <a:lnTo>
                    <a:pt x="556" y="463"/>
                  </a:lnTo>
                  <a:lnTo>
                    <a:pt x="542" y="473"/>
                  </a:lnTo>
                  <a:lnTo>
                    <a:pt x="528" y="481"/>
                  </a:lnTo>
                  <a:lnTo>
                    <a:pt x="512" y="487"/>
                  </a:lnTo>
                  <a:lnTo>
                    <a:pt x="499" y="491"/>
                  </a:lnTo>
                  <a:lnTo>
                    <a:pt x="483" y="493"/>
                  </a:lnTo>
                  <a:lnTo>
                    <a:pt x="469" y="493"/>
                  </a:lnTo>
                  <a:lnTo>
                    <a:pt x="453" y="493"/>
                  </a:lnTo>
                  <a:lnTo>
                    <a:pt x="437" y="489"/>
                  </a:lnTo>
                  <a:lnTo>
                    <a:pt x="404" y="481"/>
                  </a:lnTo>
                  <a:lnTo>
                    <a:pt x="366" y="469"/>
                  </a:lnTo>
                  <a:lnTo>
                    <a:pt x="323" y="453"/>
                  </a:lnTo>
                  <a:lnTo>
                    <a:pt x="323" y="453"/>
                  </a:lnTo>
                  <a:lnTo>
                    <a:pt x="275" y="437"/>
                  </a:lnTo>
                  <a:lnTo>
                    <a:pt x="226" y="422"/>
                  </a:lnTo>
                  <a:lnTo>
                    <a:pt x="174" y="408"/>
                  </a:lnTo>
                  <a:lnTo>
                    <a:pt x="125" y="394"/>
                  </a:lnTo>
                  <a:lnTo>
                    <a:pt x="79" y="378"/>
                  </a:lnTo>
                  <a:lnTo>
                    <a:pt x="62" y="368"/>
                  </a:lnTo>
                  <a:lnTo>
                    <a:pt x="44" y="360"/>
                  </a:lnTo>
                  <a:lnTo>
                    <a:pt x="28" y="350"/>
                  </a:lnTo>
                  <a:lnTo>
                    <a:pt x="16" y="340"/>
                  </a:lnTo>
                  <a:lnTo>
                    <a:pt x="8" y="331"/>
                  </a:lnTo>
                  <a:lnTo>
                    <a:pt x="2" y="319"/>
                  </a:lnTo>
                  <a:lnTo>
                    <a:pt x="2" y="319"/>
                  </a:lnTo>
                  <a:lnTo>
                    <a:pt x="0" y="307"/>
                  </a:lnTo>
                  <a:lnTo>
                    <a:pt x="0" y="289"/>
                  </a:lnTo>
                  <a:lnTo>
                    <a:pt x="4" y="269"/>
                  </a:lnTo>
                  <a:lnTo>
                    <a:pt x="8" y="248"/>
                  </a:lnTo>
                  <a:lnTo>
                    <a:pt x="20" y="198"/>
                  </a:lnTo>
                  <a:lnTo>
                    <a:pt x="36" y="147"/>
                  </a:lnTo>
                  <a:lnTo>
                    <a:pt x="52" y="99"/>
                  </a:lnTo>
                  <a:lnTo>
                    <a:pt x="66" y="60"/>
                  </a:lnTo>
                  <a:lnTo>
                    <a:pt x="81" y="20"/>
                  </a:lnTo>
                  <a:lnTo>
                    <a:pt x="81" y="20"/>
                  </a:lnTo>
                  <a:close/>
                </a:path>
              </a:pathLst>
            </a:custGeom>
            <a:solidFill>
              <a:srgbClr val="4A6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7880351" y="2971800"/>
              <a:ext cx="828675" cy="674688"/>
            </a:xfrm>
            <a:custGeom>
              <a:avLst/>
              <a:gdLst>
                <a:gd name="T0" fmla="*/ 388 w 522"/>
                <a:gd name="T1" fmla="*/ 346 h 425"/>
                <a:gd name="T2" fmla="*/ 0 w 522"/>
                <a:gd name="T3" fmla="*/ 0 h 425"/>
                <a:gd name="T4" fmla="*/ 77 w 522"/>
                <a:gd name="T5" fmla="*/ 30 h 425"/>
                <a:gd name="T6" fmla="*/ 522 w 522"/>
                <a:gd name="T7" fmla="*/ 425 h 425"/>
                <a:gd name="T8" fmla="*/ 388 w 522"/>
                <a:gd name="T9" fmla="*/ 346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425">
                  <a:moveTo>
                    <a:pt x="388" y="346"/>
                  </a:moveTo>
                  <a:lnTo>
                    <a:pt x="0" y="0"/>
                  </a:lnTo>
                  <a:lnTo>
                    <a:pt x="77" y="30"/>
                  </a:lnTo>
                  <a:lnTo>
                    <a:pt x="522" y="425"/>
                  </a:lnTo>
                  <a:lnTo>
                    <a:pt x="388" y="346"/>
                  </a:lnTo>
                  <a:close/>
                </a:path>
              </a:pathLst>
            </a:custGeom>
            <a:solidFill>
              <a:srgbClr val="D1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7558088" y="2971800"/>
              <a:ext cx="963613" cy="769938"/>
            </a:xfrm>
            <a:custGeom>
              <a:avLst/>
              <a:gdLst>
                <a:gd name="T0" fmla="*/ 203 w 607"/>
                <a:gd name="T1" fmla="*/ 0 h 485"/>
                <a:gd name="T2" fmla="*/ 203 w 607"/>
                <a:gd name="T3" fmla="*/ 0 h 485"/>
                <a:gd name="T4" fmla="*/ 170 w 607"/>
                <a:gd name="T5" fmla="*/ 50 h 485"/>
                <a:gd name="T6" fmla="*/ 96 w 607"/>
                <a:gd name="T7" fmla="*/ 160 h 485"/>
                <a:gd name="T8" fmla="*/ 59 w 607"/>
                <a:gd name="T9" fmla="*/ 218 h 485"/>
                <a:gd name="T10" fmla="*/ 25 w 607"/>
                <a:gd name="T11" fmla="*/ 269 h 485"/>
                <a:gd name="T12" fmla="*/ 6 w 607"/>
                <a:gd name="T13" fmla="*/ 307 h 485"/>
                <a:gd name="T14" fmla="*/ 2 w 607"/>
                <a:gd name="T15" fmla="*/ 317 h 485"/>
                <a:gd name="T16" fmla="*/ 0 w 607"/>
                <a:gd name="T17" fmla="*/ 319 h 485"/>
                <a:gd name="T18" fmla="*/ 2 w 607"/>
                <a:gd name="T19" fmla="*/ 321 h 485"/>
                <a:gd name="T20" fmla="*/ 2 w 607"/>
                <a:gd name="T21" fmla="*/ 321 h 485"/>
                <a:gd name="T22" fmla="*/ 29 w 607"/>
                <a:gd name="T23" fmla="*/ 327 h 485"/>
                <a:gd name="T24" fmla="*/ 96 w 607"/>
                <a:gd name="T25" fmla="*/ 346 h 485"/>
                <a:gd name="T26" fmla="*/ 288 w 607"/>
                <a:gd name="T27" fmla="*/ 404 h 485"/>
                <a:gd name="T28" fmla="*/ 563 w 607"/>
                <a:gd name="T29" fmla="*/ 485 h 485"/>
                <a:gd name="T30" fmla="*/ 607 w 607"/>
                <a:gd name="T31" fmla="*/ 352 h 485"/>
                <a:gd name="T32" fmla="*/ 607 w 607"/>
                <a:gd name="T33" fmla="*/ 352 h 485"/>
                <a:gd name="T34" fmla="*/ 401 w 607"/>
                <a:gd name="T35" fmla="*/ 176 h 485"/>
                <a:gd name="T36" fmla="*/ 203 w 607"/>
                <a:gd name="T37" fmla="*/ 0 h 485"/>
                <a:gd name="T38" fmla="*/ 203 w 607"/>
                <a:gd name="T39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7" h="485">
                  <a:moveTo>
                    <a:pt x="203" y="0"/>
                  </a:moveTo>
                  <a:lnTo>
                    <a:pt x="203" y="0"/>
                  </a:lnTo>
                  <a:lnTo>
                    <a:pt x="170" y="50"/>
                  </a:lnTo>
                  <a:lnTo>
                    <a:pt x="96" y="160"/>
                  </a:lnTo>
                  <a:lnTo>
                    <a:pt x="59" y="218"/>
                  </a:lnTo>
                  <a:lnTo>
                    <a:pt x="25" y="269"/>
                  </a:lnTo>
                  <a:lnTo>
                    <a:pt x="6" y="307"/>
                  </a:lnTo>
                  <a:lnTo>
                    <a:pt x="2" y="317"/>
                  </a:lnTo>
                  <a:lnTo>
                    <a:pt x="0" y="319"/>
                  </a:lnTo>
                  <a:lnTo>
                    <a:pt x="2" y="321"/>
                  </a:lnTo>
                  <a:lnTo>
                    <a:pt x="2" y="321"/>
                  </a:lnTo>
                  <a:lnTo>
                    <a:pt x="29" y="327"/>
                  </a:lnTo>
                  <a:lnTo>
                    <a:pt x="96" y="346"/>
                  </a:lnTo>
                  <a:lnTo>
                    <a:pt x="288" y="404"/>
                  </a:lnTo>
                  <a:lnTo>
                    <a:pt x="563" y="485"/>
                  </a:lnTo>
                  <a:lnTo>
                    <a:pt x="607" y="352"/>
                  </a:lnTo>
                  <a:lnTo>
                    <a:pt x="607" y="352"/>
                  </a:lnTo>
                  <a:lnTo>
                    <a:pt x="401" y="176"/>
                  </a:lnTo>
                  <a:lnTo>
                    <a:pt x="203" y="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5468938" y="2952750"/>
              <a:ext cx="3240088" cy="2260600"/>
            </a:xfrm>
            <a:custGeom>
              <a:avLst/>
              <a:gdLst>
                <a:gd name="T0" fmla="*/ 0 w 2041"/>
                <a:gd name="T1" fmla="*/ 1264 h 1424"/>
                <a:gd name="T2" fmla="*/ 762 w 2041"/>
                <a:gd name="T3" fmla="*/ 0 h 1424"/>
                <a:gd name="T4" fmla="*/ 1923 w 2041"/>
                <a:gd name="T5" fmla="*/ 364 h 1424"/>
                <a:gd name="T6" fmla="*/ 2041 w 2041"/>
                <a:gd name="T7" fmla="*/ 437 h 1424"/>
                <a:gd name="T8" fmla="*/ 430 w 2041"/>
                <a:gd name="T9" fmla="*/ 1424 h 1424"/>
                <a:gd name="T10" fmla="*/ 34 w 2041"/>
                <a:gd name="T11" fmla="*/ 1331 h 1424"/>
                <a:gd name="T12" fmla="*/ 0 w 2041"/>
                <a:gd name="T13" fmla="*/ 1264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1" h="1424">
                  <a:moveTo>
                    <a:pt x="0" y="1264"/>
                  </a:moveTo>
                  <a:lnTo>
                    <a:pt x="762" y="0"/>
                  </a:lnTo>
                  <a:lnTo>
                    <a:pt x="1923" y="364"/>
                  </a:lnTo>
                  <a:lnTo>
                    <a:pt x="2041" y="437"/>
                  </a:lnTo>
                  <a:lnTo>
                    <a:pt x="430" y="1424"/>
                  </a:lnTo>
                  <a:lnTo>
                    <a:pt x="34" y="1331"/>
                  </a:lnTo>
                  <a:lnTo>
                    <a:pt x="0" y="1264"/>
                  </a:lnTo>
                  <a:close/>
                </a:path>
              </a:pathLst>
            </a:custGeom>
            <a:solidFill>
              <a:srgbClr val="BBB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5576888" y="3087688"/>
              <a:ext cx="1104900" cy="1833563"/>
            </a:xfrm>
            <a:custGeom>
              <a:avLst/>
              <a:gdLst>
                <a:gd name="T0" fmla="*/ 6 w 696"/>
                <a:gd name="T1" fmla="*/ 1155 h 1155"/>
                <a:gd name="T2" fmla="*/ 0 w 696"/>
                <a:gd name="T3" fmla="*/ 1151 h 1155"/>
                <a:gd name="T4" fmla="*/ 690 w 696"/>
                <a:gd name="T5" fmla="*/ 0 h 1155"/>
                <a:gd name="T6" fmla="*/ 696 w 696"/>
                <a:gd name="T7" fmla="*/ 4 h 1155"/>
                <a:gd name="T8" fmla="*/ 6 w 696"/>
                <a:gd name="T9" fmla="*/ 1155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6" h="1155">
                  <a:moveTo>
                    <a:pt x="6" y="1155"/>
                  </a:moveTo>
                  <a:lnTo>
                    <a:pt x="0" y="1151"/>
                  </a:lnTo>
                  <a:lnTo>
                    <a:pt x="690" y="0"/>
                  </a:lnTo>
                  <a:lnTo>
                    <a:pt x="696" y="4"/>
                  </a:lnTo>
                  <a:lnTo>
                    <a:pt x="6" y="1155"/>
                  </a:lnTo>
                  <a:close/>
                </a:path>
              </a:pathLst>
            </a:custGeom>
            <a:solidFill>
              <a:srgbClr val="B1B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29" name="Freeform 19"/>
            <p:cNvSpPr/>
            <p:nvPr/>
          </p:nvSpPr>
          <p:spPr bwMode="auto">
            <a:xfrm>
              <a:off x="5576888" y="3051175"/>
              <a:ext cx="1104900" cy="1831975"/>
            </a:xfrm>
            <a:custGeom>
              <a:avLst/>
              <a:gdLst>
                <a:gd name="T0" fmla="*/ 6 w 696"/>
                <a:gd name="T1" fmla="*/ 1154 h 1154"/>
                <a:gd name="T2" fmla="*/ 0 w 696"/>
                <a:gd name="T3" fmla="*/ 1150 h 1154"/>
                <a:gd name="T4" fmla="*/ 690 w 696"/>
                <a:gd name="T5" fmla="*/ 0 h 1154"/>
                <a:gd name="T6" fmla="*/ 696 w 696"/>
                <a:gd name="T7" fmla="*/ 4 h 1154"/>
                <a:gd name="T8" fmla="*/ 6 w 69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6" h="1154">
                  <a:moveTo>
                    <a:pt x="6" y="1154"/>
                  </a:moveTo>
                  <a:lnTo>
                    <a:pt x="0" y="1150"/>
                  </a:lnTo>
                  <a:lnTo>
                    <a:pt x="690" y="0"/>
                  </a:lnTo>
                  <a:lnTo>
                    <a:pt x="696" y="4"/>
                  </a:lnTo>
                  <a:lnTo>
                    <a:pt x="6" y="1154"/>
                  </a:lnTo>
                  <a:close/>
                </a:path>
              </a:pathLst>
            </a:custGeom>
            <a:solidFill>
              <a:srgbClr val="B1B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0" name="Freeform 20"/>
            <p:cNvSpPr/>
            <p:nvPr/>
          </p:nvSpPr>
          <p:spPr bwMode="auto">
            <a:xfrm>
              <a:off x="5576888" y="3025775"/>
              <a:ext cx="1104900" cy="1833563"/>
            </a:xfrm>
            <a:custGeom>
              <a:avLst/>
              <a:gdLst>
                <a:gd name="T0" fmla="*/ 6 w 696"/>
                <a:gd name="T1" fmla="*/ 1155 h 1155"/>
                <a:gd name="T2" fmla="*/ 0 w 696"/>
                <a:gd name="T3" fmla="*/ 1151 h 1155"/>
                <a:gd name="T4" fmla="*/ 690 w 696"/>
                <a:gd name="T5" fmla="*/ 0 h 1155"/>
                <a:gd name="T6" fmla="*/ 696 w 696"/>
                <a:gd name="T7" fmla="*/ 4 h 1155"/>
                <a:gd name="T8" fmla="*/ 6 w 696"/>
                <a:gd name="T9" fmla="*/ 1155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6" h="1155">
                  <a:moveTo>
                    <a:pt x="6" y="1155"/>
                  </a:moveTo>
                  <a:lnTo>
                    <a:pt x="0" y="1151"/>
                  </a:lnTo>
                  <a:lnTo>
                    <a:pt x="690" y="0"/>
                  </a:lnTo>
                  <a:lnTo>
                    <a:pt x="696" y="4"/>
                  </a:lnTo>
                  <a:lnTo>
                    <a:pt x="6" y="1155"/>
                  </a:lnTo>
                  <a:close/>
                </a:path>
              </a:pathLst>
            </a:custGeom>
            <a:solidFill>
              <a:srgbClr val="B1B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1" name="Freeform 21"/>
            <p:cNvSpPr/>
            <p:nvPr/>
          </p:nvSpPr>
          <p:spPr bwMode="auto">
            <a:xfrm>
              <a:off x="6678613" y="2952750"/>
              <a:ext cx="2030413" cy="776288"/>
            </a:xfrm>
            <a:custGeom>
              <a:avLst/>
              <a:gdLst>
                <a:gd name="T0" fmla="*/ 0 w 1279"/>
                <a:gd name="T1" fmla="*/ 0 h 489"/>
                <a:gd name="T2" fmla="*/ 1161 w 1279"/>
                <a:gd name="T3" fmla="*/ 364 h 489"/>
                <a:gd name="T4" fmla="*/ 1279 w 1279"/>
                <a:gd name="T5" fmla="*/ 437 h 489"/>
                <a:gd name="T6" fmla="*/ 1202 w 1279"/>
                <a:gd name="T7" fmla="*/ 489 h 489"/>
                <a:gd name="T8" fmla="*/ 33 w 1279"/>
                <a:gd name="T9" fmla="*/ 89 h 489"/>
                <a:gd name="T10" fmla="*/ 0 w 1279"/>
                <a:gd name="T1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9" h="489">
                  <a:moveTo>
                    <a:pt x="0" y="0"/>
                  </a:moveTo>
                  <a:lnTo>
                    <a:pt x="1161" y="364"/>
                  </a:lnTo>
                  <a:lnTo>
                    <a:pt x="1279" y="437"/>
                  </a:lnTo>
                  <a:lnTo>
                    <a:pt x="1202" y="489"/>
                  </a:lnTo>
                  <a:lnTo>
                    <a:pt x="33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2" name="Freeform 22"/>
            <p:cNvSpPr/>
            <p:nvPr/>
          </p:nvSpPr>
          <p:spPr bwMode="auto">
            <a:xfrm>
              <a:off x="5522913" y="3094038"/>
              <a:ext cx="3217863" cy="2511425"/>
            </a:xfrm>
            <a:custGeom>
              <a:avLst/>
              <a:gdLst>
                <a:gd name="T0" fmla="*/ 2027 w 2027"/>
                <a:gd name="T1" fmla="*/ 356 h 1582"/>
                <a:gd name="T2" fmla="*/ 2027 w 2027"/>
                <a:gd name="T3" fmla="*/ 356 h 1582"/>
                <a:gd name="T4" fmla="*/ 1999 w 2027"/>
                <a:gd name="T5" fmla="*/ 348 h 1582"/>
                <a:gd name="T6" fmla="*/ 1948 w 2027"/>
                <a:gd name="T7" fmla="*/ 337 h 1582"/>
                <a:gd name="T8" fmla="*/ 1792 w 2027"/>
                <a:gd name="T9" fmla="*/ 295 h 1582"/>
                <a:gd name="T10" fmla="*/ 1361 w 2027"/>
                <a:gd name="T11" fmla="*/ 174 h 1582"/>
                <a:gd name="T12" fmla="*/ 761 w 2027"/>
                <a:gd name="T13" fmla="*/ 0 h 1582"/>
                <a:gd name="T14" fmla="*/ 0 w 2027"/>
                <a:gd name="T15" fmla="*/ 1242 h 1582"/>
                <a:gd name="T16" fmla="*/ 1327 w 2027"/>
                <a:gd name="T17" fmla="*/ 1582 h 1582"/>
                <a:gd name="T18" fmla="*/ 2027 w 2027"/>
                <a:gd name="T19" fmla="*/ 356 h 1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7" h="1582">
                  <a:moveTo>
                    <a:pt x="2027" y="356"/>
                  </a:moveTo>
                  <a:lnTo>
                    <a:pt x="2027" y="356"/>
                  </a:lnTo>
                  <a:lnTo>
                    <a:pt x="1999" y="348"/>
                  </a:lnTo>
                  <a:lnTo>
                    <a:pt x="1948" y="337"/>
                  </a:lnTo>
                  <a:lnTo>
                    <a:pt x="1792" y="295"/>
                  </a:lnTo>
                  <a:lnTo>
                    <a:pt x="1361" y="174"/>
                  </a:lnTo>
                  <a:lnTo>
                    <a:pt x="761" y="0"/>
                  </a:lnTo>
                  <a:lnTo>
                    <a:pt x="0" y="1242"/>
                  </a:lnTo>
                  <a:lnTo>
                    <a:pt x="1327" y="1582"/>
                  </a:lnTo>
                  <a:lnTo>
                    <a:pt x="2027" y="356"/>
                  </a:lnTo>
                  <a:close/>
                </a:path>
              </a:pathLst>
            </a:custGeom>
            <a:solidFill>
              <a:srgbClr val="8C8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7288213" y="3584575"/>
              <a:ext cx="1452563" cy="2171700"/>
            </a:xfrm>
            <a:custGeom>
              <a:avLst/>
              <a:gdLst>
                <a:gd name="T0" fmla="*/ 915 w 915"/>
                <a:gd name="T1" fmla="*/ 47 h 1368"/>
                <a:gd name="T2" fmla="*/ 915 w 915"/>
                <a:gd name="T3" fmla="*/ 47 h 1368"/>
                <a:gd name="T4" fmla="*/ 891 w 915"/>
                <a:gd name="T5" fmla="*/ 41 h 1368"/>
                <a:gd name="T6" fmla="*/ 852 w 915"/>
                <a:gd name="T7" fmla="*/ 32 h 1368"/>
                <a:gd name="T8" fmla="*/ 731 w 915"/>
                <a:gd name="T9" fmla="*/ 0 h 1368"/>
                <a:gd name="T10" fmla="*/ 731 w 915"/>
                <a:gd name="T11" fmla="*/ 0 h 1368"/>
                <a:gd name="T12" fmla="*/ 0 w 915"/>
                <a:gd name="T13" fmla="*/ 1338 h 1368"/>
                <a:gd name="T14" fmla="*/ 160 w 915"/>
                <a:gd name="T15" fmla="*/ 1368 h 1368"/>
                <a:gd name="T16" fmla="*/ 915 w 915"/>
                <a:gd name="T17" fmla="*/ 47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5" h="1368">
                  <a:moveTo>
                    <a:pt x="915" y="47"/>
                  </a:moveTo>
                  <a:lnTo>
                    <a:pt x="915" y="47"/>
                  </a:lnTo>
                  <a:lnTo>
                    <a:pt x="891" y="41"/>
                  </a:lnTo>
                  <a:lnTo>
                    <a:pt x="852" y="32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0" y="1338"/>
                  </a:lnTo>
                  <a:lnTo>
                    <a:pt x="160" y="1368"/>
                  </a:lnTo>
                  <a:lnTo>
                    <a:pt x="915" y="47"/>
                  </a:lnTo>
                  <a:close/>
                </a:path>
              </a:pathLst>
            </a:custGeom>
            <a:solidFill>
              <a:srgbClr val="6A6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4" name="Freeform 24"/>
            <p:cNvSpPr/>
            <p:nvPr/>
          </p:nvSpPr>
          <p:spPr bwMode="auto">
            <a:xfrm>
              <a:off x="4311651" y="5141913"/>
              <a:ext cx="3998913" cy="1333500"/>
            </a:xfrm>
            <a:custGeom>
              <a:avLst/>
              <a:gdLst>
                <a:gd name="T0" fmla="*/ 49 w 2519"/>
                <a:gd name="T1" fmla="*/ 371 h 840"/>
                <a:gd name="T2" fmla="*/ 16 w 2519"/>
                <a:gd name="T3" fmla="*/ 452 h 840"/>
                <a:gd name="T4" fmla="*/ 0 w 2519"/>
                <a:gd name="T5" fmla="*/ 527 h 840"/>
                <a:gd name="T6" fmla="*/ 6 w 2519"/>
                <a:gd name="T7" fmla="*/ 603 h 840"/>
                <a:gd name="T8" fmla="*/ 41 w 2519"/>
                <a:gd name="T9" fmla="*/ 676 h 840"/>
                <a:gd name="T10" fmla="*/ 77 w 2519"/>
                <a:gd name="T11" fmla="*/ 707 h 840"/>
                <a:gd name="T12" fmla="*/ 130 w 2519"/>
                <a:gd name="T13" fmla="*/ 735 h 840"/>
                <a:gd name="T14" fmla="*/ 285 w 2519"/>
                <a:gd name="T15" fmla="*/ 777 h 840"/>
                <a:gd name="T16" fmla="*/ 474 w 2519"/>
                <a:gd name="T17" fmla="*/ 796 h 840"/>
                <a:gd name="T18" fmla="*/ 658 w 2519"/>
                <a:gd name="T19" fmla="*/ 788 h 840"/>
                <a:gd name="T20" fmla="*/ 759 w 2519"/>
                <a:gd name="T21" fmla="*/ 765 h 840"/>
                <a:gd name="T22" fmla="*/ 816 w 2519"/>
                <a:gd name="T23" fmla="*/ 737 h 840"/>
                <a:gd name="T24" fmla="*/ 852 w 2519"/>
                <a:gd name="T25" fmla="*/ 701 h 840"/>
                <a:gd name="T26" fmla="*/ 888 w 2519"/>
                <a:gd name="T27" fmla="*/ 650 h 840"/>
                <a:gd name="T28" fmla="*/ 951 w 2519"/>
                <a:gd name="T29" fmla="*/ 599 h 840"/>
                <a:gd name="T30" fmla="*/ 1018 w 2519"/>
                <a:gd name="T31" fmla="*/ 569 h 840"/>
                <a:gd name="T32" fmla="*/ 1085 w 2519"/>
                <a:gd name="T33" fmla="*/ 555 h 840"/>
                <a:gd name="T34" fmla="*/ 1170 w 2519"/>
                <a:gd name="T35" fmla="*/ 557 h 840"/>
                <a:gd name="T36" fmla="*/ 1572 w 2519"/>
                <a:gd name="T37" fmla="*/ 628 h 840"/>
                <a:gd name="T38" fmla="*/ 2009 w 2519"/>
                <a:gd name="T39" fmla="*/ 713 h 840"/>
                <a:gd name="T40" fmla="*/ 2165 w 2519"/>
                <a:gd name="T41" fmla="*/ 749 h 840"/>
                <a:gd name="T42" fmla="*/ 2268 w 2519"/>
                <a:gd name="T43" fmla="*/ 790 h 840"/>
                <a:gd name="T44" fmla="*/ 2361 w 2519"/>
                <a:gd name="T45" fmla="*/ 838 h 840"/>
                <a:gd name="T46" fmla="*/ 2397 w 2519"/>
                <a:gd name="T47" fmla="*/ 836 h 840"/>
                <a:gd name="T48" fmla="*/ 2434 w 2519"/>
                <a:gd name="T49" fmla="*/ 792 h 840"/>
                <a:gd name="T50" fmla="*/ 2464 w 2519"/>
                <a:gd name="T51" fmla="*/ 737 h 840"/>
                <a:gd name="T52" fmla="*/ 2497 w 2519"/>
                <a:gd name="T53" fmla="*/ 644 h 840"/>
                <a:gd name="T54" fmla="*/ 2515 w 2519"/>
                <a:gd name="T55" fmla="*/ 549 h 840"/>
                <a:gd name="T56" fmla="*/ 2517 w 2519"/>
                <a:gd name="T57" fmla="*/ 462 h 840"/>
                <a:gd name="T58" fmla="*/ 2509 w 2519"/>
                <a:gd name="T59" fmla="*/ 393 h 840"/>
                <a:gd name="T60" fmla="*/ 2490 w 2519"/>
                <a:gd name="T61" fmla="*/ 351 h 840"/>
                <a:gd name="T62" fmla="*/ 2468 w 2519"/>
                <a:gd name="T63" fmla="*/ 340 h 840"/>
                <a:gd name="T64" fmla="*/ 2254 w 2519"/>
                <a:gd name="T65" fmla="*/ 270 h 840"/>
                <a:gd name="T66" fmla="*/ 1894 w 2519"/>
                <a:gd name="T67" fmla="*/ 174 h 840"/>
                <a:gd name="T68" fmla="*/ 1483 w 2519"/>
                <a:gd name="T69" fmla="*/ 79 h 840"/>
                <a:gd name="T70" fmla="*/ 1113 w 2519"/>
                <a:gd name="T71" fmla="*/ 13 h 840"/>
                <a:gd name="T72" fmla="*/ 977 w 2519"/>
                <a:gd name="T73" fmla="*/ 0 h 840"/>
                <a:gd name="T74" fmla="*/ 884 w 2519"/>
                <a:gd name="T75" fmla="*/ 5 h 840"/>
                <a:gd name="T76" fmla="*/ 700 w 2519"/>
                <a:gd name="T77" fmla="*/ 43 h 840"/>
                <a:gd name="T78" fmla="*/ 437 w 2519"/>
                <a:gd name="T79" fmla="*/ 83 h 840"/>
                <a:gd name="T80" fmla="*/ 302 w 2519"/>
                <a:gd name="T81" fmla="*/ 112 h 840"/>
                <a:gd name="T82" fmla="*/ 231 w 2519"/>
                <a:gd name="T83" fmla="*/ 146 h 840"/>
                <a:gd name="T84" fmla="*/ 182 w 2519"/>
                <a:gd name="T85" fmla="*/ 185 h 840"/>
                <a:gd name="T86" fmla="*/ 101 w 2519"/>
                <a:gd name="T87" fmla="*/ 28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19" h="840">
                  <a:moveTo>
                    <a:pt x="65" y="342"/>
                  </a:moveTo>
                  <a:lnTo>
                    <a:pt x="65" y="342"/>
                  </a:lnTo>
                  <a:lnTo>
                    <a:pt x="49" y="371"/>
                  </a:lnTo>
                  <a:lnTo>
                    <a:pt x="31" y="409"/>
                  </a:lnTo>
                  <a:lnTo>
                    <a:pt x="23" y="429"/>
                  </a:lnTo>
                  <a:lnTo>
                    <a:pt x="16" y="452"/>
                  </a:lnTo>
                  <a:lnTo>
                    <a:pt x="8" y="476"/>
                  </a:lnTo>
                  <a:lnTo>
                    <a:pt x="4" y="502"/>
                  </a:lnTo>
                  <a:lnTo>
                    <a:pt x="0" y="527"/>
                  </a:lnTo>
                  <a:lnTo>
                    <a:pt x="0" y="553"/>
                  </a:lnTo>
                  <a:lnTo>
                    <a:pt x="0" y="579"/>
                  </a:lnTo>
                  <a:lnTo>
                    <a:pt x="6" y="603"/>
                  </a:lnTo>
                  <a:lnTo>
                    <a:pt x="14" y="628"/>
                  </a:lnTo>
                  <a:lnTo>
                    <a:pt x="25" y="652"/>
                  </a:lnTo>
                  <a:lnTo>
                    <a:pt x="41" y="676"/>
                  </a:lnTo>
                  <a:lnTo>
                    <a:pt x="63" y="697"/>
                  </a:lnTo>
                  <a:lnTo>
                    <a:pt x="63" y="697"/>
                  </a:lnTo>
                  <a:lnTo>
                    <a:pt x="77" y="707"/>
                  </a:lnTo>
                  <a:lnTo>
                    <a:pt x="91" y="717"/>
                  </a:lnTo>
                  <a:lnTo>
                    <a:pt x="108" y="725"/>
                  </a:lnTo>
                  <a:lnTo>
                    <a:pt x="130" y="735"/>
                  </a:lnTo>
                  <a:lnTo>
                    <a:pt x="176" y="751"/>
                  </a:lnTo>
                  <a:lnTo>
                    <a:pt x="227" y="765"/>
                  </a:lnTo>
                  <a:lnTo>
                    <a:pt x="285" y="777"/>
                  </a:lnTo>
                  <a:lnTo>
                    <a:pt x="346" y="786"/>
                  </a:lnTo>
                  <a:lnTo>
                    <a:pt x="409" y="792"/>
                  </a:lnTo>
                  <a:lnTo>
                    <a:pt x="474" y="796"/>
                  </a:lnTo>
                  <a:lnTo>
                    <a:pt x="538" y="796"/>
                  </a:lnTo>
                  <a:lnTo>
                    <a:pt x="599" y="794"/>
                  </a:lnTo>
                  <a:lnTo>
                    <a:pt x="658" y="788"/>
                  </a:lnTo>
                  <a:lnTo>
                    <a:pt x="712" y="779"/>
                  </a:lnTo>
                  <a:lnTo>
                    <a:pt x="735" y="773"/>
                  </a:lnTo>
                  <a:lnTo>
                    <a:pt x="759" y="765"/>
                  </a:lnTo>
                  <a:lnTo>
                    <a:pt x="781" y="757"/>
                  </a:lnTo>
                  <a:lnTo>
                    <a:pt x="799" y="747"/>
                  </a:lnTo>
                  <a:lnTo>
                    <a:pt x="816" y="737"/>
                  </a:lnTo>
                  <a:lnTo>
                    <a:pt x="830" y="727"/>
                  </a:lnTo>
                  <a:lnTo>
                    <a:pt x="842" y="713"/>
                  </a:lnTo>
                  <a:lnTo>
                    <a:pt x="852" y="701"/>
                  </a:lnTo>
                  <a:lnTo>
                    <a:pt x="852" y="701"/>
                  </a:lnTo>
                  <a:lnTo>
                    <a:pt x="868" y="674"/>
                  </a:lnTo>
                  <a:lnTo>
                    <a:pt x="888" y="650"/>
                  </a:lnTo>
                  <a:lnTo>
                    <a:pt x="907" y="630"/>
                  </a:lnTo>
                  <a:lnTo>
                    <a:pt x="927" y="614"/>
                  </a:lnTo>
                  <a:lnTo>
                    <a:pt x="951" y="599"/>
                  </a:lnTo>
                  <a:lnTo>
                    <a:pt x="973" y="587"/>
                  </a:lnTo>
                  <a:lnTo>
                    <a:pt x="996" y="577"/>
                  </a:lnTo>
                  <a:lnTo>
                    <a:pt x="1018" y="569"/>
                  </a:lnTo>
                  <a:lnTo>
                    <a:pt x="1042" y="563"/>
                  </a:lnTo>
                  <a:lnTo>
                    <a:pt x="1064" y="559"/>
                  </a:lnTo>
                  <a:lnTo>
                    <a:pt x="1085" y="555"/>
                  </a:lnTo>
                  <a:lnTo>
                    <a:pt x="1105" y="555"/>
                  </a:lnTo>
                  <a:lnTo>
                    <a:pt x="1141" y="555"/>
                  </a:lnTo>
                  <a:lnTo>
                    <a:pt x="1170" y="557"/>
                  </a:lnTo>
                  <a:lnTo>
                    <a:pt x="1170" y="557"/>
                  </a:lnTo>
                  <a:lnTo>
                    <a:pt x="1309" y="581"/>
                  </a:lnTo>
                  <a:lnTo>
                    <a:pt x="1572" y="628"/>
                  </a:lnTo>
                  <a:lnTo>
                    <a:pt x="1724" y="656"/>
                  </a:lnTo>
                  <a:lnTo>
                    <a:pt x="1873" y="686"/>
                  </a:lnTo>
                  <a:lnTo>
                    <a:pt x="2009" y="713"/>
                  </a:lnTo>
                  <a:lnTo>
                    <a:pt x="2122" y="737"/>
                  </a:lnTo>
                  <a:lnTo>
                    <a:pt x="2122" y="737"/>
                  </a:lnTo>
                  <a:lnTo>
                    <a:pt x="2165" y="749"/>
                  </a:lnTo>
                  <a:lnTo>
                    <a:pt x="2205" y="763"/>
                  </a:lnTo>
                  <a:lnTo>
                    <a:pt x="2238" y="777"/>
                  </a:lnTo>
                  <a:lnTo>
                    <a:pt x="2268" y="790"/>
                  </a:lnTo>
                  <a:lnTo>
                    <a:pt x="2314" y="814"/>
                  </a:lnTo>
                  <a:lnTo>
                    <a:pt x="2349" y="832"/>
                  </a:lnTo>
                  <a:lnTo>
                    <a:pt x="2361" y="838"/>
                  </a:lnTo>
                  <a:lnTo>
                    <a:pt x="2375" y="840"/>
                  </a:lnTo>
                  <a:lnTo>
                    <a:pt x="2387" y="840"/>
                  </a:lnTo>
                  <a:lnTo>
                    <a:pt x="2397" y="836"/>
                  </a:lnTo>
                  <a:lnTo>
                    <a:pt x="2408" y="826"/>
                  </a:lnTo>
                  <a:lnTo>
                    <a:pt x="2420" y="812"/>
                  </a:lnTo>
                  <a:lnTo>
                    <a:pt x="2434" y="792"/>
                  </a:lnTo>
                  <a:lnTo>
                    <a:pt x="2448" y="767"/>
                  </a:lnTo>
                  <a:lnTo>
                    <a:pt x="2448" y="767"/>
                  </a:lnTo>
                  <a:lnTo>
                    <a:pt x="2464" y="737"/>
                  </a:lnTo>
                  <a:lnTo>
                    <a:pt x="2478" y="707"/>
                  </a:lnTo>
                  <a:lnTo>
                    <a:pt x="2488" y="676"/>
                  </a:lnTo>
                  <a:lnTo>
                    <a:pt x="2497" y="644"/>
                  </a:lnTo>
                  <a:lnTo>
                    <a:pt x="2505" y="612"/>
                  </a:lnTo>
                  <a:lnTo>
                    <a:pt x="2511" y="581"/>
                  </a:lnTo>
                  <a:lnTo>
                    <a:pt x="2515" y="549"/>
                  </a:lnTo>
                  <a:lnTo>
                    <a:pt x="2517" y="519"/>
                  </a:lnTo>
                  <a:lnTo>
                    <a:pt x="2519" y="490"/>
                  </a:lnTo>
                  <a:lnTo>
                    <a:pt x="2517" y="462"/>
                  </a:lnTo>
                  <a:lnTo>
                    <a:pt x="2515" y="438"/>
                  </a:lnTo>
                  <a:lnTo>
                    <a:pt x="2513" y="415"/>
                  </a:lnTo>
                  <a:lnTo>
                    <a:pt x="2509" y="393"/>
                  </a:lnTo>
                  <a:lnTo>
                    <a:pt x="2503" y="377"/>
                  </a:lnTo>
                  <a:lnTo>
                    <a:pt x="2497" y="361"/>
                  </a:lnTo>
                  <a:lnTo>
                    <a:pt x="2490" y="351"/>
                  </a:lnTo>
                  <a:lnTo>
                    <a:pt x="2490" y="351"/>
                  </a:lnTo>
                  <a:lnTo>
                    <a:pt x="2482" y="346"/>
                  </a:lnTo>
                  <a:lnTo>
                    <a:pt x="2468" y="340"/>
                  </a:lnTo>
                  <a:lnTo>
                    <a:pt x="2418" y="320"/>
                  </a:lnTo>
                  <a:lnTo>
                    <a:pt x="2347" y="296"/>
                  </a:lnTo>
                  <a:lnTo>
                    <a:pt x="2254" y="270"/>
                  </a:lnTo>
                  <a:lnTo>
                    <a:pt x="2145" y="239"/>
                  </a:lnTo>
                  <a:lnTo>
                    <a:pt x="2025" y="207"/>
                  </a:lnTo>
                  <a:lnTo>
                    <a:pt x="1894" y="174"/>
                  </a:lnTo>
                  <a:lnTo>
                    <a:pt x="1758" y="140"/>
                  </a:lnTo>
                  <a:lnTo>
                    <a:pt x="1619" y="108"/>
                  </a:lnTo>
                  <a:lnTo>
                    <a:pt x="1483" y="79"/>
                  </a:lnTo>
                  <a:lnTo>
                    <a:pt x="1350" y="53"/>
                  </a:lnTo>
                  <a:lnTo>
                    <a:pt x="1226" y="29"/>
                  </a:lnTo>
                  <a:lnTo>
                    <a:pt x="1113" y="13"/>
                  </a:lnTo>
                  <a:lnTo>
                    <a:pt x="1064" y="7"/>
                  </a:lnTo>
                  <a:lnTo>
                    <a:pt x="1018" y="3"/>
                  </a:lnTo>
                  <a:lnTo>
                    <a:pt x="977" y="0"/>
                  </a:lnTo>
                  <a:lnTo>
                    <a:pt x="939" y="0"/>
                  </a:lnTo>
                  <a:lnTo>
                    <a:pt x="909" y="1"/>
                  </a:lnTo>
                  <a:lnTo>
                    <a:pt x="884" y="5"/>
                  </a:lnTo>
                  <a:lnTo>
                    <a:pt x="884" y="5"/>
                  </a:lnTo>
                  <a:lnTo>
                    <a:pt x="787" y="27"/>
                  </a:lnTo>
                  <a:lnTo>
                    <a:pt x="700" y="43"/>
                  </a:lnTo>
                  <a:lnTo>
                    <a:pt x="623" y="57"/>
                  </a:lnTo>
                  <a:lnTo>
                    <a:pt x="553" y="67"/>
                  </a:lnTo>
                  <a:lnTo>
                    <a:pt x="437" y="83"/>
                  </a:lnTo>
                  <a:lnTo>
                    <a:pt x="387" y="90"/>
                  </a:lnTo>
                  <a:lnTo>
                    <a:pt x="342" y="100"/>
                  </a:lnTo>
                  <a:lnTo>
                    <a:pt x="302" y="112"/>
                  </a:lnTo>
                  <a:lnTo>
                    <a:pt x="265" y="126"/>
                  </a:lnTo>
                  <a:lnTo>
                    <a:pt x="247" y="136"/>
                  </a:lnTo>
                  <a:lnTo>
                    <a:pt x="231" y="146"/>
                  </a:lnTo>
                  <a:lnTo>
                    <a:pt x="213" y="158"/>
                  </a:lnTo>
                  <a:lnTo>
                    <a:pt x="197" y="170"/>
                  </a:lnTo>
                  <a:lnTo>
                    <a:pt x="182" y="185"/>
                  </a:lnTo>
                  <a:lnTo>
                    <a:pt x="166" y="201"/>
                  </a:lnTo>
                  <a:lnTo>
                    <a:pt x="134" y="239"/>
                  </a:lnTo>
                  <a:lnTo>
                    <a:pt x="101" y="286"/>
                  </a:lnTo>
                  <a:lnTo>
                    <a:pt x="65" y="342"/>
                  </a:lnTo>
                  <a:lnTo>
                    <a:pt x="65" y="342"/>
                  </a:lnTo>
                  <a:close/>
                </a:path>
              </a:pathLst>
            </a:custGeom>
            <a:solidFill>
              <a:srgbClr val="445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5" name="Freeform 25"/>
            <p:cNvSpPr/>
            <p:nvPr/>
          </p:nvSpPr>
          <p:spPr bwMode="auto">
            <a:xfrm>
              <a:off x="4735513" y="5141913"/>
              <a:ext cx="3529013" cy="592138"/>
            </a:xfrm>
            <a:custGeom>
              <a:avLst/>
              <a:gdLst>
                <a:gd name="T0" fmla="*/ 2223 w 2223"/>
                <a:gd name="T1" fmla="*/ 351 h 373"/>
                <a:gd name="T2" fmla="*/ 2201 w 2223"/>
                <a:gd name="T3" fmla="*/ 340 h 373"/>
                <a:gd name="T4" fmla="*/ 2080 w 2223"/>
                <a:gd name="T5" fmla="*/ 296 h 373"/>
                <a:gd name="T6" fmla="*/ 1878 w 2223"/>
                <a:gd name="T7" fmla="*/ 239 h 373"/>
                <a:gd name="T8" fmla="*/ 1627 w 2223"/>
                <a:gd name="T9" fmla="*/ 174 h 373"/>
                <a:gd name="T10" fmla="*/ 1352 w 2223"/>
                <a:gd name="T11" fmla="*/ 108 h 373"/>
                <a:gd name="T12" fmla="*/ 1083 w 2223"/>
                <a:gd name="T13" fmla="*/ 53 h 373"/>
                <a:gd name="T14" fmla="*/ 846 w 2223"/>
                <a:gd name="T15" fmla="*/ 13 h 373"/>
                <a:gd name="T16" fmla="*/ 751 w 2223"/>
                <a:gd name="T17" fmla="*/ 3 h 373"/>
                <a:gd name="T18" fmla="*/ 672 w 2223"/>
                <a:gd name="T19" fmla="*/ 0 h 373"/>
                <a:gd name="T20" fmla="*/ 617 w 2223"/>
                <a:gd name="T21" fmla="*/ 5 h 373"/>
                <a:gd name="T22" fmla="*/ 490 w 2223"/>
                <a:gd name="T23" fmla="*/ 33 h 373"/>
                <a:gd name="T24" fmla="*/ 217 w 2223"/>
                <a:gd name="T25" fmla="*/ 88 h 373"/>
                <a:gd name="T26" fmla="*/ 97 w 2223"/>
                <a:gd name="T27" fmla="*/ 116 h 373"/>
                <a:gd name="T28" fmla="*/ 47 w 2223"/>
                <a:gd name="T29" fmla="*/ 136 h 373"/>
                <a:gd name="T30" fmla="*/ 0 w 2223"/>
                <a:gd name="T31" fmla="*/ 160 h 373"/>
                <a:gd name="T32" fmla="*/ 19 w 2223"/>
                <a:gd name="T33" fmla="*/ 158 h 373"/>
                <a:gd name="T34" fmla="*/ 124 w 2223"/>
                <a:gd name="T35" fmla="*/ 140 h 373"/>
                <a:gd name="T36" fmla="*/ 441 w 2223"/>
                <a:gd name="T37" fmla="*/ 77 h 373"/>
                <a:gd name="T38" fmla="*/ 619 w 2223"/>
                <a:gd name="T39" fmla="*/ 47 h 373"/>
                <a:gd name="T40" fmla="*/ 666 w 2223"/>
                <a:gd name="T41" fmla="*/ 43 h 373"/>
                <a:gd name="T42" fmla="*/ 725 w 2223"/>
                <a:gd name="T43" fmla="*/ 51 h 373"/>
                <a:gd name="T44" fmla="*/ 1131 w 2223"/>
                <a:gd name="T45" fmla="*/ 126 h 373"/>
                <a:gd name="T46" fmla="*/ 1596 w 2223"/>
                <a:gd name="T47" fmla="*/ 213 h 373"/>
                <a:gd name="T48" fmla="*/ 1698 w 2223"/>
                <a:gd name="T49" fmla="*/ 233 h 373"/>
                <a:gd name="T50" fmla="*/ 1829 w 2223"/>
                <a:gd name="T51" fmla="*/ 259 h 373"/>
                <a:gd name="T52" fmla="*/ 1908 w 2223"/>
                <a:gd name="T53" fmla="*/ 284 h 373"/>
                <a:gd name="T54" fmla="*/ 1960 w 2223"/>
                <a:gd name="T55" fmla="*/ 310 h 373"/>
                <a:gd name="T56" fmla="*/ 2001 w 2223"/>
                <a:gd name="T57" fmla="*/ 340 h 373"/>
                <a:gd name="T58" fmla="*/ 2041 w 2223"/>
                <a:gd name="T59" fmla="*/ 361 h 373"/>
                <a:gd name="T60" fmla="*/ 2074 w 2223"/>
                <a:gd name="T61" fmla="*/ 371 h 373"/>
                <a:gd name="T62" fmla="*/ 2108 w 2223"/>
                <a:gd name="T63" fmla="*/ 371 h 373"/>
                <a:gd name="T64" fmla="*/ 2147 w 2223"/>
                <a:gd name="T65" fmla="*/ 367 h 373"/>
                <a:gd name="T66" fmla="*/ 2201 w 2223"/>
                <a:gd name="T67" fmla="*/ 363 h 373"/>
                <a:gd name="T68" fmla="*/ 2213 w 2223"/>
                <a:gd name="T69" fmla="*/ 361 h 373"/>
                <a:gd name="T70" fmla="*/ 2223 w 2223"/>
                <a:gd name="T71" fmla="*/ 351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23" h="373">
                  <a:moveTo>
                    <a:pt x="2223" y="351"/>
                  </a:moveTo>
                  <a:lnTo>
                    <a:pt x="2223" y="351"/>
                  </a:lnTo>
                  <a:lnTo>
                    <a:pt x="2215" y="346"/>
                  </a:lnTo>
                  <a:lnTo>
                    <a:pt x="2201" y="340"/>
                  </a:lnTo>
                  <a:lnTo>
                    <a:pt x="2151" y="320"/>
                  </a:lnTo>
                  <a:lnTo>
                    <a:pt x="2080" y="296"/>
                  </a:lnTo>
                  <a:lnTo>
                    <a:pt x="1987" y="270"/>
                  </a:lnTo>
                  <a:lnTo>
                    <a:pt x="1878" y="239"/>
                  </a:lnTo>
                  <a:lnTo>
                    <a:pt x="1758" y="207"/>
                  </a:lnTo>
                  <a:lnTo>
                    <a:pt x="1627" y="174"/>
                  </a:lnTo>
                  <a:lnTo>
                    <a:pt x="1491" y="140"/>
                  </a:lnTo>
                  <a:lnTo>
                    <a:pt x="1352" y="108"/>
                  </a:lnTo>
                  <a:lnTo>
                    <a:pt x="1216" y="79"/>
                  </a:lnTo>
                  <a:lnTo>
                    <a:pt x="1083" y="53"/>
                  </a:lnTo>
                  <a:lnTo>
                    <a:pt x="959" y="29"/>
                  </a:lnTo>
                  <a:lnTo>
                    <a:pt x="846" y="13"/>
                  </a:lnTo>
                  <a:lnTo>
                    <a:pt x="797" y="7"/>
                  </a:lnTo>
                  <a:lnTo>
                    <a:pt x="751" y="3"/>
                  </a:lnTo>
                  <a:lnTo>
                    <a:pt x="710" y="0"/>
                  </a:lnTo>
                  <a:lnTo>
                    <a:pt x="672" y="0"/>
                  </a:lnTo>
                  <a:lnTo>
                    <a:pt x="642" y="1"/>
                  </a:lnTo>
                  <a:lnTo>
                    <a:pt x="617" y="5"/>
                  </a:lnTo>
                  <a:lnTo>
                    <a:pt x="617" y="5"/>
                  </a:lnTo>
                  <a:lnTo>
                    <a:pt x="490" y="33"/>
                  </a:lnTo>
                  <a:lnTo>
                    <a:pt x="383" y="55"/>
                  </a:lnTo>
                  <a:lnTo>
                    <a:pt x="217" y="88"/>
                  </a:lnTo>
                  <a:lnTo>
                    <a:pt x="152" y="102"/>
                  </a:lnTo>
                  <a:lnTo>
                    <a:pt x="97" y="116"/>
                  </a:lnTo>
                  <a:lnTo>
                    <a:pt x="71" y="126"/>
                  </a:lnTo>
                  <a:lnTo>
                    <a:pt x="47" y="136"/>
                  </a:lnTo>
                  <a:lnTo>
                    <a:pt x="23" y="146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9" y="158"/>
                  </a:lnTo>
                  <a:lnTo>
                    <a:pt x="47" y="154"/>
                  </a:lnTo>
                  <a:lnTo>
                    <a:pt x="124" y="140"/>
                  </a:lnTo>
                  <a:lnTo>
                    <a:pt x="332" y="98"/>
                  </a:lnTo>
                  <a:lnTo>
                    <a:pt x="441" y="77"/>
                  </a:lnTo>
                  <a:lnTo>
                    <a:pt x="540" y="59"/>
                  </a:lnTo>
                  <a:lnTo>
                    <a:pt x="619" y="47"/>
                  </a:lnTo>
                  <a:lnTo>
                    <a:pt x="646" y="43"/>
                  </a:lnTo>
                  <a:lnTo>
                    <a:pt x="666" y="43"/>
                  </a:lnTo>
                  <a:lnTo>
                    <a:pt x="666" y="43"/>
                  </a:lnTo>
                  <a:lnTo>
                    <a:pt x="725" y="51"/>
                  </a:lnTo>
                  <a:lnTo>
                    <a:pt x="830" y="71"/>
                  </a:lnTo>
                  <a:lnTo>
                    <a:pt x="1131" y="126"/>
                  </a:lnTo>
                  <a:lnTo>
                    <a:pt x="1457" y="189"/>
                  </a:lnTo>
                  <a:lnTo>
                    <a:pt x="1596" y="213"/>
                  </a:lnTo>
                  <a:lnTo>
                    <a:pt x="1698" y="233"/>
                  </a:lnTo>
                  <a:lnTo>
                    <a:pt x="1698" y="233"/>
                  </a:lnTo>
                  <a:lnTo>
                    <a:pt x="1772" y="245"/>
                  </a:lnTo>
                  <a:lnTo>
                    <a:pt x="1829" y="259"/>
                  </a:lnTo>
                  <a:lnTo>
                    <a:pt x="1874" y="270"/>
                  </a:lnTo>
                  <a:lnTo>
                    <a:pt x="1908" y="284"/>
                  </a:lnTo>
                  <a:lnTo>
                    <a:pt x="1938" y="296"/>
                  </a:lnTo>
                  <a:lnTo>
                    <a:pt x="1960" y="310"/>
                  </a:lnTo>
                  <a:lnTo>
                    <a:pt x="2001" y="340"/>
                  </a:lnTo>
                  <a:lnTo>
                    <a:pt x="2001" y="340"/>
                  </a:lnTo>
                  <a:lnTo>
                    <a:pt x="2023" y="351"/>
                  </a:lnTo>
                  <a:lnTo>
                    <a:pt x="2041" y="361"/>
                  </a:lnTo>
                  <a:lnTo>
                    <a:pt x="2058" y="367"/>
                  </a:lnTo>
                  <a:lnTo>
                    <a:pt x="2074" y="371"/>
                  </a:lnTo>
                  <a:lnTo>
                    <a:pt x="2092" y="373"/>
                  </a:lnTo>
                  <a:lnTo>
                    <a:pt x="2108" y="371"/>
                  </a:lnTo>
                  <a:lnTo>
                    <a:pt x="2147" y="367"/>
                  </a:lnTo>
                  <a:lnTo>
                    <a:pt x="2147" y="367"/>
                  </a:lnTo>
                  <a:lnTo>
                    <a:pt x="2181" y="363"/>
                  </a:lnTo>
                  <a:lnTo>
                    <a:pt x="2201" y="363"/>
                  </a:lnTo>
                  <a:lnTo>
                    <a:pt x="2207" y="363"/>
                  </a:lnTo>
                  <a:lnTo>
                    <a:pt x="2213" y="361"/>
                  </a:lnTo>
                  <a:lnTo>
                    <a:pt x="2219" y="357"/>
                  </a:lnTo>
                  <a:lnTo>
                    <a:pt x="2223" y="351"/>
                  </a:lnTo>
                  <a:lnTo>
                    <a:pt x="2223" y="351"/>
                  </a:lnTo>
                  <a:close/>
                </a:path>
              </a:pathLst>
            </a:custGeom>
            <a:solidFill>
              <a:srgbClr val="3E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6" name="Freeform 26"/>
            <p:cNvSpPr/>
            <p:nvPr/>
          </p:nvSpPr>
          <p:spPr bwMode="auto">
            <a:xfrm>
              <a:off x="4443413" y="5784850"/>
              <a:ext cx="3825875" cy="690563"/>
            </a:xfrm>
            <a:custGeom>
              <a:avLst/>
              <a:gdLst>
                <a:gd name="T0" fmla="*/ 0 w 2410"/>
                <a:gd name="T1" fmla="*/ 306 h 435"/>
                <a:gd name="T2" fmla="*/ 33 w 2410"/>
                <a:gd name="T3" fmla="*/ 324 h 435"/>
                <a:gd name="T4" fmla="*/ 122 w 2410"/>
                <a:gd name="T5" fmla="*/ 354 h 435"/>
                <a:gd name="T6" fmla="*/ 231 w 2410"/>
                <a:gd name="T7" fmla="*/ 375 h 435"/>
                <a:gd name="T8" fmla="*/ 352 w 2410"/>
                <a:gd name="T9" fmla="*/ 389 h 435"/>
                <a:gd name="T10" fmla="*/ 474 w 2410"/>
                <a:gd name="T11" fmla="*/ 391 h 435"/>
                <a:gd name="T12" fmla="*/ 587 w 2410"/>
                <a:gd name="T13" fmla="*/ 381 h 435"/>
                <a:gd name="T14" fmla="*/ 660 w 2410"/>
                <a:gd name="T15" fmla="*/ 366 h 435"/>
                <a:gd name="T16" fmla="*/ 702 w 2410"/>
                <a:gd name="T17" fmla="*/ 350 h 435"/>
                <a:gd name="T18" fmla="*/ 735 w 2410"/>
                <a:gd name="T19" fmla="*/ 332 h 435"/>
                <a:gd name="T20" fmla="*/ 761 w 2410"/>
                <a:gd name="T21" fmla="*/ 308 h 435"/>
                <a:gd name="T22" fmla="*/ 769 w 2410"/>
                <a:gd name="T23" fmla="*/ 296 h 435"/>
                <a:gd name="T24" fmla="*/ 805 w 2410"/>
                <a:gd name="T25" fmla="*/ 245 h 435"/>
                <a:gd name="T26" fmla="*/ 844 w 2410"/>
                <a:gd name="T27" fmla="*/ 209 h 435"/>
                <a:gd name="T28" fmla="*/ 890 w 2410"/>
                <a:gd name="T29" fmla="*/ 182 h 435"/>
                <a:gd name="T30" fmla="*/ 935 w 2410"/>
                <a:gd name="T31" fmla="*/ 164 h 435"/>
                <a:gd name="T32" fmla="*/ 981 w 2410"/>
                <a:gd name="T33" fmla="*/ 154 h 435"/>
                <a:gd name="T34" fmla="*/ 1022 w 2410"/>
                <a:gd name="T35" fmla="*/ 150 h 435"/>
                <a:gd name="T36" fmla="*/ 1087 w 2410"/>
                <a:gd name="T37" fmla="*/ 152 h 435"/>
                <a:gd name="T38" fmla="*/ 1226 w 2410"/>
                <a:gd name="T39" fmla="*/ 176 h 435"/>
                <a:gd name="T40" fmla="*/ 1641 w 2410"/>
                <a:gd name="T41" fmla="*/ 251 h 435"/>
                <a:gd name="T42" fmla="*/ 1926 w 2410"/>
                <a:gd name="T43" fmla="*/ 308 h 435"/>
                <a:gd name="T44" fmla="*/ 2039 w 2410"/>
                <a:gd name="T45" fmla="*/ 332 h 435"/>
                <a:gd name="T46" fmla="*/ 2122 w 2410"/>
                <a:gd name="T47" fmla="*/ 358 h 435"/>
                <a:gd name="T48" fmla="*/ 2185 w 2410"/>
                <a:gd name="T49" fmla="*/ 385 h 435"/>
                <a:gd name="T50" fmla="*/ 2266 w 2410"/>
                <a:gd name="T51" fmla="*/ 427 h 435"/>
                <a:gd name="T52" fmla="*/ 2292 w 2410"/>
                <a:gd name="T53" fmla="*/ 435 h 435"/>
                <a:gd name="T54" fmla="*/ 2314 w 2410"/>
                <a:gd name="T55" fmla="*/ 431 h 435"/>
                <a:gd name="T56" fmla="*/ 2337 w 2410"/>
                <a:gd name="T57" fmla="*/ 407 h 435"/>
                <a:gd name="T58" fmla="*/ 2365 w 2410"/>
                <a:gd name="T59" fmla="*/ 362 h 435"/>
                <a:gd name="T60" fmla="*/ 2379 w 2410"/>
                <a:gd name="T61" fmla="*/ 336 h 435"/>
                <a:gd name="T62" fmla="*/ 2403 w 2410"/>
                <a:gd name="T63" fmla="*/ 281 h 435"/>
                <a:gd name="T64" fmla="*/ 2410 w 2410"/>
                <a:gd name="T65" fmla="*/ 251 h 435"/>
                <a:gd name="T66" fmla="*/ 2260 w 2410"/>
                <a:gd name="T67" fmla="*/ 302 h 435"/>
                <a:gd name="T68" fmla="*/ 2223 w 2410"/>
                <a:gd name="T69" fmla="*/ 310 h 435"/>
                <a:gd name="T70" fmla="*/ 2175 w 2410"/>
                <a:gd name="T71" fmla="*/ 308 h 435"/>
                <a:gd name="T72" fmla="*/ 2122 w 2410"/>
                <a:gd name="T73" fmla="*/ 300 h 435"/>
                <a:gd name="T74" fmla="*/ 2058 w 2410"/>
                <a:gd name="T75" fmla="*/ 283 h 435"/>
                <a:gd name="T76" fmla="*/ 1918 w 2410"/>
                <a:gd name="T77" fmla="*/ 231 h 435"/>
                <a:gd name="T78" fmla="*/ 1756 w 2410"/>
                <a:gd name="T79" fmla="*/ 154 h 435"/>
                <a:gd name="T80" fmla="*/ 1710 w 2410"/>
                <a:gd name="T81" fmla="*/ 132 h 435"/>
                <a:gd name="T82" fmla="*/ 1602 w 2410"/>
                <a:gd name="T83" fmla="*/ 95 h 435"/>
                <a:gd name="T84" fmla="*/ 1473 w 2410"/>
                <a:gd name="T85" fmla="*/ 63 h 435"/>
                <a:gd name="T86" fmla="*/ 1339 w 2410"/>
                <a:gd name="T87" fmla="*/ 39 h 435"/>
                <a:gd name="T88" fmla="*/ 1204 w 2410"/>
                <a:gd name="T89" fmla="*/ 20 h 435"/>
                <a:gd name="T90" fmla="*/ 1026 w 2410"/>
                <a:gd name="T91" fmla="*/ 2 h 435"/>
                <a:gd name="T92" fmla="*/ 937 w 2410"/>
                <a:gd name="T93" fmla="*/ 0 h 435"/>
                <a:gd name="T94" fmla="*/ 882 w 2410"/>
                <a:gd name="T95" fmla="*/ 2 h 435"/>
                <a:gd name="T96" fmla="*/ 866 w 2410"/>
                <a:gd name="T97" fmla="*/ 6 h 435"/>
                <a:gd name="T98" fmla="*/ 836 w 2410"/>
                <a:gd name="T99" fmla="*/ 18 h 435"/>
                <a:gd name="T100" fmla="*/ 795 w 2410"/>
                <a:gd name="T101" fmla="*/ 41 h 435"/>
                <a:gd name="T102" fmla="*/ 702 w 2410"/>
                <a:gd name="T103" fmla="*/ 118 h 435"/>
                <a:gd name="T104" fmla="*/ 613 w 2410"/>
                <a:gd name="T105" fmla="*/ 184 h 435"/>
                <a:gd name="T106" fmla="*/ 607 w 2410"/>
                <a:gd name="T107" fmla="*/ 186 h 435"/>
                <a:gd name="T108" fmla="*/ 571 w 2410"/>
                <a:gd name="T109" fmla="*/ 194 h 435"/>
                <a:gd name="T110" fmla="*/ 494 w 2410"/>
                <a:gd name="T111" fmla="*/ 203 h 435"/>
                <a:gd name="T112" fmla="*/ 283 w 2410"/>
                <a:gd name="T113" fmla="*/ 221 h 435"/>
                <a:gd name="T114" fmla="*/ 176 w 2410"/>
                <a:gd name="T115" fmla="*/ 233 h 435"/>
                <a:gd name="T116" fmla="*/ 83 w 2410"/>
                <a:gd name="T117" fmla="*/ 251 h 435"/>
                <a:gd name="T118" fmla="*/ 33 w 2410"/>
                <a:gd name="T119" fmla="*/ 269 h 435"/>
                <a:gd name="T120" fmla="*/ 12 w 2410"/>
                <a:gd name="T121" fmla="*/ 281 h 435"/>
                <a:gd name="T122" fmla="*/ 0 w 2410"/>
                <a:gd name="T123" fmla="*/ 296 h 435"/>
                <a:gd name="T124" fmla="*/ 0 w 2410"/>
                <a:gd name="T125" fmla="*/ 30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10" h="435">
                  <a:moveTo>
                    <a:pt x="0" y="306"/>
                  </a:moveTo>
                  <a:lnTo>
                    <a:pt x="0" y="306"/>
                  </a:lnTo>
                  <a:lnTo>
                    <a:pt x="16" y="314"/>
                  </a:lnTo>
                  <a:lnTo>
                    <a:pt x="33" y="324"/>
                  </a:lnTo>
                  <a:lnTo>
                    <a:pt x="75" y="340"/>
                  </a:lnTo>
                  <a:lnTo>
                    <a:pt x="122" y="354"/>
                  </a:lnTo>
                  <a:lnTo>
                    <a:pt x="174" y="366"/>
                  </a:lnTo>
                  <a:lnTo>
                    <a:pt x="231" y="375"/>
                  </a:lnTo>
                  <a:lnTo>
                    <a:pt x="290" y="383"/>
                  </a:lnTo>
                  <a:lnTo>
                    <a:pt x="352" y="389"/>
                  </a:lnTo>
                  <a:lnTo>
                    <a:pt x="413" y="391"/>
                  </a:lnTo>
                  <a:lnTo>
                    <a:pt x="474" y="391"/>
                  </a:lnTo>
                  <a:lnTo>
                    <a:pt x="532" y="387"/>
                  </a:lnTo>
                  <a:lnTo>
                    <a:pt x="587" y="381"/>
                  </a:lnTo>
                  <a:lnTo>
                    <a:pt x="637" y="372"/>
                  </a:lnTo>
                  <a:lnTo>
                    <a:pt x="660" y="366"/>
                  </a:lnTo>
                  <a:lnTo>
                    <a:pt x="682" y="358"/>
                  </a:lnTo>
                  <a:lnTo>
                    <a:pt x="702" y="350"/>
                  </a:lnTo>
                  <a:lnTo>
                    <a:pt x="720" y="342"/>
                  </a:lnTo>
                  <a:lnTo>
                    <a:pt x="735" y="332"/>
                  </a:lnTo>
                  <a:lnTo>
                    <a:pt x="749" y="320"/>
                  </a:lnTo>
                  <a:lnTo>
                    <a:pt x="761" y="308"/>
                  </a:lnTo>
                  <a:lnTo>
                    <a:pt x="769" y="296"/>
                  </a:lnTo>
                  <a:lnTo>
                    <a:pt x="769" y="296"/>
                  </a:lnTo>
                  <a:lnTo>
                    <a:pt x="785" y="269"/>
                  </a:lnTo>
                  <a:lnTo>
                    <a:pt x="805" y="245"/>
                  </a:lnTo>
                  <a:lnTo>
                    <a:pt x="824" y="225"/>
                  </a:lnTo>
                  <a:lnTo>
                    <a:pt x="844" y="209"/>
                  </a:lnTo>
                  <a:lnTo>
                    <a:pt x="868" y="194"/>
                  </a:lnTo>
                  <a:lnTo>
                    <a:pt x="890" y="182"/>
                  </a:lnTo>
                  <a:lnTo>
                    <a:pt x="913" y="172"/>
                  </a:lnTo>
                  <a:lnTo>
                    <a:pt x="935" y="164"/>
                  </a:lnTo>
                  <a:lnTo>
                    <a:pt x="959" y="158"/>
                  </a:lnTo>
                  <a:lnTo>
                    <a:pt x="981" y="154"/>
                  </a:lnTo>
                  <a:lnTo>
                    <a:pt x="1002" y="150"/>
                  </a:lnTo>
                  <a:lnTo>
                    <a:pt x="1022" y="150"/>
                  </a:lnTo>
                  <a:lnTo>
                    <a:pt x="1058" y="150"/>
                  </a:lnTo>
                  <a:lnTo>
                    <a:pt x="1087" y="152"/>
                  </a:lnTo>
                  <a:lnTo>
                    <a:pt x="1087" y="152"/>
                  </a:lnTo>
                  <a:lnTo>
                    <a:pt x="1226" y="176"/>
                  </a:lnTo>
                  <a:lnTo>
                    <a:pt x="1489" y="223"/>
                  </a:lnTo>
                  <a:lnTo>
                    <a:pt x="1641" y="251"/>
                  </a:lnTo>
                  <a:lnTo>
                    <a:pt x="1790" y="281"/>
                  </a:lnTo>
                  <a:lnTo>
                    <a:pt x="1926" y="308"/>
                  </a:lnTo>
                  <a:lnTo>
                    <a:pt x="2039" y="332"/>
                  </a:lnTo>
                  <a:lnTo>
                    <a:pt x="2039" y="332"/>
                  </a:lnTo>
                  <a:lnTo>
                    <a:pt x="2082" y="344"/>
                  </a:lnTo>
                  <a:lnTo>
                    <a:pt x="2122" y="358"/>
                  </a:lnTo>
                  <a:lnTo>
                    <a:pt x="2155" y="372"/>
                  </a:lnTo>
                  <a:lnTo>
                    <a:pt x="2185" y="385"/>
                  </a:lnTo>
                  <a:lnTo>
                    <a:pt x="2231" y="409"/>
                  </a:lnTo>
                  <a:lnTo>
                    <a:pt x="2266" y="427"/>
                  </a:lnTo>
                  <a:lnTo>
                    <a:pt x="2278" y="433"/>
                  </a:lnTo>
                  <a:lnTo>
                    <a:pt x="2292" y="435"/>
                  </a:lnTo>
                  <a:lnTo>
                    <a:pt x="2304" y="435"/>
                  </a:lnTo>
                  <a:lnTo>
                    <a:pt x="2314" y="431"/>
                  </a:lnTo>
                  <a:lnTo>
                    <a:pt x="2325" y="421"/>
                  </a:lnTo>
                  <a:lnTo>
                    <a:pt x="2337" y="407"/>
                  </a:lnTo>
                  <a:lnTo>
                    <a:pt x="2351" y="387"/>
                  </a:lnTo>
                  <a:lnTo>
                    <a:pt x="2365" y="362"/>
                  </a:lnTo>
                  <a:lnTo>
                    <a:pt x="2365" y="362"/>
                  </a:lnTo>
                  <a:lnTo>
                    <a:pt x="2379" y="336"/>
                  </a:lnTo>
                  <a:lnTo>
                    <a:pt x="2391" y="308"/>
                  </a:lnTo>
                  <a:lnTo>
                    <a:pt x="2403" y="281"/>
                  </a:lnTo>
                  <a:lnTo>
                    <a:pt x="2410" y="251"/>
                  </a:lnTo>
                  <a:lnTo>
                    <a:pt x="2410" y="251"/>
                  </a:lnTo>
                  <a:lnTo>
                    <a:pt x="2260" y="302"/>
                  </a:lnTo>
                  <a:lnTo>
                    <a:pt x="2260" y="302"/>
                  </a:lnTo>
                  <a:lnTo>
                    <a:pt x="2242" y="308"/>
                  </a:lnTo>
                  <a:lnTo>
                    <a:pt x="2223" y="310"/>
                  </a:lnTo>
                  <a:lnTo>
                    <a:pt x="2201" y="310"/>
                  </a:lnTo>
                  <a:lnTo>
                    <a:pt x="2175" y="308"/>
                  </a:lnTo>
                  <a:lnTo>
                    <a:pt x="2149" y="304"/>
                  </a:lnTo>
                  <a:lnTo>
                    <a:pt x="2122" y="300"/>
                  </a:lnTo>
                  <a:lnTo>
                    <a:pt x="2090" y="292"/>
                  </a:lnTo>
                  <a:lnTo>
                    <a:pt x="2058" y="283"/>
                  </a:lnTo>
                  <a:lnTo>
                    <a:pt x="1991" y="261"/>
                  </a:lnTo>
                  <a:lnTo>
                    <a:pt x="1918" y="231"/>
                  </a:lnTo>
                  <a:lnTo>
                    <a:pt x="1839" y="196"/>
                  </a:lnTo>
                  <a:lnTo>
                    <a:pt x="1756" y="154"/>
                  </a:lnTo>
                  <a:lnTo>
                    <a:pt x="1756" y="154"/>
                  </a:lnTo>
                  <a:lnTo>
                    <a:pt x="1710" y="132"/>
                  </a:lnTo>
                  <a:lnTo>
                    <a:pt x="1659" y="114"/>
                  </a:lnTo>
                  <a:lnTo>
                    <a:pt x="1602" y="95"/>
                  </a:lnTo>
                  <a:lnTo>
                    <a:pt x="1538" y="79"/>
                  </a:lnTo>
                  <a:lnTo>
                    <a:pt x="1473" y="63"/>
                  </a:lnTo>
                  <a:lnTo>
                    <a:pt x="1406" y="51"/>
                  </a:lnTo>
                  <a:lnTo>
                    <a:pt x="1339" y="39"/>
                  </a:lnTo>
                  <a:lnTo>
                    <a:pt x="1271" y="28"/>
                  </a:lnTo>
                  <a:lnTo>
                    <a:pt x="1204" y="20"/>
                  </a:lnTo>
                  <a:lnTo>
                    <a:pt x="1141" y="12"/>
                  </a:lnTo>
                  <a:lnTo>
                    <a:pt x="1026" y="2"/>
                  </a:lnTo>
                  <a:lnTo>
                    <a:pt x="979" y="0"/>
                  </a:lnTo>
                  <a:lnTo>
                    <a:pt x="937" y="0"/>
                  </a:lnTo>
                  <a:lnTo>
                    <a:pt x="906" y="0"/>
                  </a:lnTo>
                  <a:lnTo>
                    <a:pt x="882" y="2"/>
                  </a:lnTo>
                  <a:lnTo>
                    <a:pt x="882" y="2"/>
                  </a:lnTo>
                  <a:lnTo>
                    <a:pt x="866" y="6"/>
                  </a:lnTo>
                  <a:lnTo>
                    <a:pt x="850" y="10"/>
                  </a:lnTo>
                  <a:lnTo>
                    <a:pt x="836" y="18"/>
                  </a:lnTo>
                  <a:lnTo>
                    <a:pt x="820" y="24"/>
                  </a:lnTo>
                  <a:lnTo>
                    <a:pt x="795" y="41"/>
                  </a:lnTo>
                  <a:lnTo>
                    <a:pt x="767" y="63"/>
                  </a:lnTo>
                  <a:lnTo>
                    <a:pt x="702" y="118"/>
                  </a:lnTo>
                  <a:lnTo>
                    <a:pt x="662" y="150"/>
                  </a:lnTo>
                  <a:lnTo>
                    <a:pt x="613" y="184"/>
                  </a:lnTo>
                  <a:lnTo>
                    <a:pt x="613" y="184"/>
                  </a:lnTo>
                  <a:lnTo>
                    <a:pt x="607" y="186"/>
                  </a:lnTo>
                  <a:lnTo>
                    <a:pt x="597" y="190"/>
                  </a:lnTo>
                  <a:lnTo>
                    <a:pt x="571" y="194"/>
                  </a:lnTo>
                  <a:lnTo>
                    <a:pt x="536" y="200"/>
                  </a:lnTo>
                  <a:lnTo>
                    <a:pt x="494" y="203"/>
                  </a:lnTo>
                  <a:lnTo>
                    <a:pt x="393" y="211"/>
                  </a:lnTo>
                  <a:lnTo>
                    <a:pt x="283" y="221"/>
                  </a:lnTo>
                  <a:lnTo>
                    <a:pt x="227" y="227"/>
                  </a:lnTo>
                  <a:lnTo>
                    <a:pt x="176" y="233"/>
                  </a:lnTo>
                  <a:lnTo>
                    <a:pt x="126" y="241"/>
                  </a:lnTo>
                  <a:lnTo>
                    <a:pt x="83" y="251"/>
                  </a:lnTo>
                  <a:lnTo>
                    <a:pt x="47" y="263"/>
                  </a:lnTo>
                  <a:lnTo>
                    <a:pt x="33" y="269"/>
                  </a:lnTo>
                  <a:lnTo>
                    <a:pt x="22" y="275"/>
                  </a:lnTo>
                  <a:lnTo>
                    <a:pt x="12" y="281"/>
                  </a:lnTo>
                  <a:lnTo>
                    <a:pt x="4" y="288"/>
                  </a:lnTo>
                  <a:lnTo>
                    <a:pt x="0" y="296"/>
                  </a:lnTo>
                  <a:lnTo>
                    <a:pt x="0" y="306"/>
                  </a:lnTo>
                  <a:lnTo>
                    <a:pt x="0" y="306"/>
                  </a:lnTo>
                  <a:close/>
                </a:path>
              </a:pathLst>
            </a:custGeom>
            <a:solidFill>
              <a:srgbClr val="3E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7" name="Freeform 27"/>
            <p:cNvSpPr/>
            <p:nvPr/>
          </p:nvSpPr>
          <p:spPr bwMode="auto">
            <a:xfrm>
              <a:off x="3717926" y="715963"/>
              <a:ext cx="2016125" cy="2127250"/>
            </a:xfrm>
            <a:custGeom>
              <a:avLst/>
              <a:gdLst>
                <a:gd name="T0" fmla="*/ 1090 w 1270"/>
                <a:gd name="T1" fmla="*/ 148 h 1340"/>
                <a:gd name="T2" fmla="*/ 1131 w 1270"/>
                <a:gd name="T3" fmla="*/ 201 h 1340"/>
                <a:gd name="T4" fmla="*/ 1194 w 1270"/>
                <a:gd name="T5" fmla="*/ 332 h 1340"/>
                <a:gd name="T6" fmla="*/ 1212 w 1270"/>
                <a:gd name="T7" fmla="*/ 405 h 1340"/>
                <a:gd name="T8" fmla="*/ 1218 w 1270"/>
                <a:gd name="T9" fmla="*/ 478 h 1340"/>
                <a:gd name="T10" fmla="*/ 1212 w 1270"/>
                <a:gd name="T11" fmla="*/ 561 h 1340"/>
                <a:gd name="T12" fmla="*/ 1192 w 1270"/>
                <a:gd name="T13" fmla="*/ 676 h 1340"/>
                <a:gd name="T14" fmla="*/ 1192 w 1270"/>
                <a:gd name="T15" fmla="*/ 719 h 1340"/>
                <a:gd name="T16" fmla="*/ 1208 w 1270"/>
                <a:gd name="T17" fmla="*/ 763 h 1340"/>
                <a:gd name="T18" fmla="*/ 1248 w 1270"/>
                <a:gd name="T19" fmla="*/ 830 h 1340"/>
                <a:gd name="T20" fmla="*/ 1266 w 1270"/>
                <a:gd name="T21" fmla="*/ 886 h 1340"/>
                <a:gd name="T22" fmla="*/ 1268 w 1270"/>
                <a:gd name="T23" fmla="*/ 957 h 1340"/>
                <a:gd name="T24" fmla="*/ 1260 w 1270"/>
                <a:gd name="T25" fmla="*/ 1012 h 1340"/>
                <a:gd name="T26" fmla="*/ 1224 w 1270"/>
                <a:gd name="T27" fmla="*/ 1093 h 1340"/>
                <a:gd name="T28" fmla="*/ 1155 w 1270"/>
                <a:gd name="T29" fmla="*/ 1192 h 1340"/>
                <a:gd name="T30" fmla="*/ 1062 w 1270"/>
                <a:gd name="T31" fmla="*/ 1295 h 1340"/>
                <a:gd name="T32" fmla="*/ 1038 w 1270"/>
                <a:gd name="T33" fmla="*/ 1322 h 1340"/>
                <a:gd name="T34" fmla="*/ 1009 w 1270"/>
                <a:gd name="T35" fmla="*/ 1340 h 1340"/>
                <a:gd name="T36" fmla="*/ 975 w 1270"/>
                <a:gd name="T37" fmla="*/ 1338 h 1340"/>
                <a:gd name="T38" fmla="*/ 939 w 1270"/>
                <a:gd name="T39" fmla="*/ 1330 h 1340"/>
                <a:gd name="T40" fmla="*/ 751 w 1270"/>
                <a:gd name="T41" fmla="*/ 1311 h 1340"/>
                <a:gd name="T42" fmla="*/ 579 w 1270"/>
                <a:gd name="T43" fmla="*/ 1279 h 1340"/>
                <a:gd name="T44" fmla="*/ 449 w 1270"/>
                <a:gd name="T45" fmla="*/ 1239 h 1340"/>
                <a:gd name="T46" fmla="*/ 374 w 1270"/>
                <a:gd name="T47" fmla="*/ 1206 h 1340"/>
                <a:gd name="T48" fmla="*/ 293 w 1270"/>
                <a:gd name="T49" fmla="*/ 1152 h 1340"/>
                <a:gd name="T50" fmla="*/ 243 w 1270"/>
                <a:gd name="T51" fmla="*/ 1101 h 1340"/>
                <a:gd name="T52" fmla="*/ 219 w 1270"/>
                <a:gd name="T53" fmla="*/ 1054 h 1340"/>
                <a:gd name="T54" fmla="*/ 204 w 1270"/>
                <a:gd name="T55" fmla="*/ 984 h 1340"/>
                <a:gd name="T56" fmla="*/ 186 w 1270"/>
                <a:gd name="T57" fmla="*/ 957 h 1340"/>
                <a:gd name="T58" fmla="*/ 144 w 1270"/>
                <a:gd name="T59" fmla="*/ 939 h 1340"/>
                <a:gd name="T60" fmla="*/ 121 w 1270"/>
                <a:gd name="T61" fmla="*/ 935 h 1340"/>
                <a:gd name="T62" fmla="*/ 45 w 1270"/>
                <a:gd name="T63" fmla="*/ 704 h 1340"/>
                <a:gd name="T64" fmla="*/ 10 w 1270"/>
                <a:gd name="T65" fmla="*/ 571 h 1340"/>
                <a:gd name="T66" fmla="*/ 0 w 1270"/>
                <a:gd name="T67" fmla="*/ 478 h 1340"/>
                <a:gd name="T68" fmla="*/ 18 w 1270"/>
                <a:gd name="T69" fmla="*/ 387 h 1340"/>
                <a:gd name="T70" fmla="*/ 61 w 1270"/>
                <a:gd name="T71" fmla="*/ 302 h 1340"/>
                <a:gd name="T72" fmla="*/ 123 w 1270"/>
                <a:gd name="T73" fmla="*/ 227 h 1340"/>
                <a:gd name="T74" fmla="*/ 202 w 1270"/>
                <a:gd name="T75" fmla="*/ 158 h 1340"/>
                <a:gd name="T76" fmla="*/ 293 w 1270"/>
                <a:gd name="T77" fmla="*/ 101 h 1340"/>
                <a:gd name="T78" fmla="*/ 394 w 1270"/>
                <a:gd name="T79" fmla="*/ 53 h 1340"/>
                <a:gd name="T80" fmla="*/ 498 w 1270"/>
                <a:gd name="T81" fmla="*/ 20 h 1340"/>
                <a:gd name="T82" fmla="*/ 607 w 1270"/>
                <a:gd name="T83" fmla="*/ 2 h 1340"/>
                <a:gd name="T84" fmla="*/ 714 w 1270"/>
                <a:gd name="T85" fmla="*/ 0 h 1340"/>
                <a:gd name="T86" fmla="*/ 783 w 1270"/>
                <a:gd name="T87" fmla="*/ 8 h 1340"/>
                <a:gd name="T88" fmla="*/ 900 w 1270"/>
                <a:gd name="T89" fmla="*/ 37 h 1340"/>
                <a:gd name="T90" fmla="*/ 981 w 1270"/>
                <a:gd name="T91" fmla="*/ 69 h 1340"/>
                <a:gd name="T92" fmla="*/ 1046 w 1270"/>
                <a:gd name="T93" fmla="*/ 107 h 1340"/>
                <a:gd name="T94" fmla="*/ 1074 w 1270"/>
                <a:gd name="T95" fmla="*/ 134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70" h="1340">
                  <a:moveTo>
                    <a:pt x="1074" y="134"/>
                  </a:moveTo>
                  <a:lnTo>
                    <a:pt x="1074" y="134"/>
                  </a:lnTo>
                  <a:lnTo>
                    <a:pt x="1090" y="148"/>
                  </a:lnTo>
                  <a:lnTo>
                    <a:pt x="1103" y="164"/>
                  </a:lnTo>
                  <a:lnTo>
                    <a:pt x="1117" y="182"/>
                  </a:lnTo>
                  <a:lnTo>
                    <a:pt x="1131" y="201"/>
                  </a:lnTo>
                  <a:lnTo>
                    <a:pt x="1155" y="241"/>
                  </a:lnTo>
                  <a:lnTo>
                    <a:pt x="1177" y="286"/>
                  </a:lnTo>
                  <a:lnTo>
                    <a:pt x="1194" y="332"/>
                  </a:lnTo>
                  <a:lnTo>
                    <a:pt x="1200" y="358"/>
                  </a:lnTo>
                  <a:lnTo>
                    <a:pt x="1206" y="381"/>
                  </a:lnTo>
                  <a:lnTo>
                    <a:pt x="1212" y="405"/>
                  </a:lnTo>
                  <a:lnTo>
                    <a:pt x="1214" y="431"/>
                  </a:lnTo>
                  <a:lnTo>
                    <a:pt x="1216" y="455"/>
                  </a:lnTo>
                  <a:lnTo>
                    <a:pt x="1218" y="478"/>
                  </a:lnTo>
                  <a:lnTo>
                    <a:pt x="1218" y="478"/>
                  </a:lnTo>
                  <a:lnTo>
                    <a:pt x="1216" y="524"/>
                  </a:lnTo>
                  <a:lnTo>
                    <a:pt x="1212" y="561"/>
                  </a:lnTo>
                  <a:lnTo>
                    <a:pt x="1206" y="597"/>
                  </a:lnTo>
                  <a:lnTo>
                    <a:pt x="1202" y="627"/>
                  </a:lnTo>
                  <a:lnTo>
                    <a:pt x="1192" y="676"/>
                  </a:lnTo>
                  <a:lnTo>
                    <a:pt x="1190" y="698"/>
                  </a:lnTo>
                  <a:lnTo>
                    <a:pt x="1192" y="719"/>
                  </a:lnTo>
                  <a:lnTo>
                    <a:pt x="1192" y="719"/>
                  </a:lnTo>
                  <a:lnTo>
                    <a:pt x="1194" y="729"/>
                  </a:lnTo>
                  <a:lnTo>
                    <a:pt x="1196" y="739"/>
                  </a:lnTo>
                  <a:lnTo>
                    <a:pt x="1208" y="763"/>
                  </a:lnTo>
                  <a:lnTo>
                    <a:pt x="1224" y="787"/>
                  </a:lnTo>
                  <a:lnTo>
                    <a:pt x="1240" y="814"/>
                  </a:lnTo>
                  <a:lnTo>
                    <a:pt x="1248" y="830"/>
                  </a:lnTo>
                  <a:lnTo>
                    <a:pt x="1254" y="848"/>
                  </a:lnTo>
                  <a:lnTo>
                    <a:pt x="1260" y="866"/>
                  </a:lnTo>
                  <a:lnTo>
                    <a:pt x="1266" y="886"/>
                  </a:lnTo>
                  <a:lnTo>
                    <a:pt x="1268" y="907"/>
                  </a:lnTo>
                  <a:lnTo>
                    <a:pt x="1270" y="931"/>
                  </a:lnTo>
                  <a:lnTo>
                    <a:pt x="1268" y="957"/>
                  </a:lnTo>
                  <a:lnTo>
                    <a:pt x="1266" y="982"/>
                  </a:lnTo>
                  <a:lnTo>
                    <a:pt x="1266" y="982"/>
                  </a:lnTo>
                  <a:lnTo>
                    <a:pt x="1260" y="1012"/>
                  </a:lnTo>
                  <a:lnTo>
                    <a:pt x="1250" y="1040"/>
                  </a:lnTo>
                  <a:lnTo>
                    <a:pt x="1238" y="1067"/>
                  </a:lnTo>
                  <a:lnTo>
                    <a:pt x="1224" y="1093"/>
                  </a:lnTo>
                  <a:lnTo>
                    <a:pt x="1208" y="1119"/>
                  </a:lnTo>
                  <a:lnTo>
                    <a:pt x="1190" y="1145"/>
                  </a:lnTo>
                  <a:lnTo>
                    <a:pt x="1155" y="1192"/>
                  </a:lnTo>
                  <a:lnTo>
                    <a:pt x="1119" y="1234"/>
                  </a:lnTo>
                  <a:lnTo>
                    <a:pt x="1086" y="1267"/>
                  </a:lnTo>
                  <a:lnTo>
                    <a:pt x="1062" y="1295"/>
                  </a:lnTo>
                  <a:lnTo>
                    <a:pt x="1046" y="1313"/>
                  </a:lnTo>
                  <a:lnTo>
                    <a:pt x="1046" y="1313"/>
                  </a:lnTo>
                  <a:lnTo>
                    <a:pt x="1038" y="1322"/>
                  </a:lnTo>
                  <a:lnTo>
                    <a:pt x="1028" y="1330"/>
                  </a:lnTo>
                  <a:lnTo>
                    <a:pt x="1018" y="1336"/>
                  </a:lnTo>
                  <a:lnTo>
                    <a:pt x="1009" y="1340"/>
                  </a:lnTo>
                  <a:lnTo>
                    <a:pt x="997" y="1340"/>
                  </a:lnTo>
                  <a:lnTo>
                    <a:pt x="985" y="1340"/>
                  </a:lnTo>
                  <a:lnTo>
                    <a:pt x="975" y="1338"/>
                  </a:lnTo>
                  <a:lnTo>
                    <a:pt x="963" y="1334"/>
                  </a:lnTo>
                  <a:lnTo>
                    <a:pt x="963" y="1334"/>
                  </a:lnTo>
                  <a:lnTo>
                    <a:pt x="939" y="1330"/>
                  </a:lnTo>
                  <a:lnTo>
                    <a:pt x="892" y="1324"/>
                  </a:lnTo>
                  <a:lnTo>
                    <a:pt x="829" y="1319"/>
                  </a:lnTo>
                  <a:lnTo>
                    <a:pt x="751" y="1311"/>
                  </a:lnTo>
                  <a:lnTo>
                    <a:pt x="666" y="1297"/>
                  </a:lnTo>
                  <a:lnTo>
                    <a:pt x="623" y="1289"/>
                  </a:lnTo>
                  <a:lnTo>
                    <a:pt x="579" y="1279"/>
                  </a:lnTo>
                  <a:lnTo>
                    <a:pt x="534" y="1267"/>
                  </a:lnTo>
                  <a:lnTo>
                    <a:pt x="490" y="1255"/>
                  </a:lnTo>
                  <a:lnTo>
                    <a:pt x="449" y="1239"/>
                  </a:lnTo>
                  <a:lnTo>
                    <a:pt x="409" y="1224"/>
                  </a:lnTo>
                  <a:lnTo>
                    <a:pt x="409" y="1224"/>
                  </a:lnTo>
                  <a:lnTo>
                    <a:pt x="374" y="1206"/>
                  </a:lnTo>
                  <a:lnTo>
                    <a:pt x="342" y="1188"/>
                  </a:lnTo>
                  <a:lnTo>
                    <a:pt x="314" y="1170"/>
                  </a:lnTo>
                  <a:lnTo>
                    <a:pt x="293" y="1152"/>
                  </a:lnTo>
                  <a:lnTo>
                    <a:pt x="273" y="1135"/>
                  </a:lnTo>
                  <a:lnTo>
                    <a:pt x="257" y="1117"/>
                  </a:lnTo>
                  <a:lnTo>
                    <a:pt x="243" y="1101"/>
                  </a:lnTo>
                  <a:lnTo>
                    <a:pt x="233" y="1085"/>
                  </a:lnTo>
                  <a:lnTo>
                    <a:pt x="225" y="1069"/>
                  </a:lnTo>
                  <a:lnTo>
                    <a:pt x="219" y="1054"/>
                  </a:lnTo>
                  <a:lnTo>
                    <a:pt x="212" y="1026"/>
                  </a:lnTo>
                  <a:lnTo>
                    <a:pt x="204" y="984"/>
                  </a:lnTo>
                  <a:lnTo>
                    <a:pt x="204" y="984"/>
                  </a:lnTo>
                  <a:lnTo>
                    <a:pt x="200" y="976"/>
                  </a:lnTo>
                  <a:lnTo>
                    <a:pt x="196" y="969"/>
                  </a:lnTo>
                  <a:lnTo>
                    <a:pt x="186" y="957"/>
                  </a:lnTo>
                  <a:lnTo>
                    <a:pt x="172" y="949"/>
                  </a:lnTo>
                  <a:lnTo>
                    <a:pt x="158" y="943"/>
                  </a:lnTo>
                  <a:lnTo>
                    <a:pt x="144" y="939"/>
                  </a:lnTo>
                  <a:lnTo>
                    <a:pt x="132" y="937"/>
                  </a:lnTo>
                  <a:lnTo>
                    <a:pt x="121" y="935"/>
                  </a:lnTo>
                  <a:lnTo>
                    <a:pt x="121" y="935"/>
                  </a:lnTo>
                  <a:lnTo>
                    <a:pt x="109" y="903"/>
                  </a:lnTo>
                  <a:lnTo>
                    <a:pt x="81" y="820"/>
                  </a:lnTo>
                  <a:lnTo>
                    <a:pt x="45" y="704"/>
                  </a:lnTo>
                  <a:lnTo>
                    <a:pt x="28" y="638"/>
                  </a:lnTo>
                  <a:lnTo>
                    <a:pt x="10" y="571"/>
                  </a:lnTo>
                  <a:lnTo>
                    <a:pt x="10" y="571"/>
                  </a:lnTo>
                  <a:lnTo>
                    <a:pt x="4" y="540"/>
                  </a:lnTo>
                  <a:lnTo>
                    <a:pt x="0" y="508"/>
                  </a:lnTo>
                  <a:lnTo>
                    <a:pt x="0" y="478"/>
                  </a:lnTo>
                  <a:lnTo>
                    <a:pt x="4" y="447"/>
                  </a:lnTo>
                  <a:lnTo>
                    <a:pt x="10" y="417"/>
                  </a:lnTo>
                  <a:lnTo>
                    <a:pt x="18" y="387"/>
                  </a:lnTo>
                  <a:lnTo>
                    <a:pt x="30" y="360"/>
                  </a:lnTo>
                  <a:lnTo>
                    <a:pt x="43" y="330"/>
                  </a:lnTo>
                  <a:lnTo>
                    <a:pt x="61" y="302"/>
                  </a:lnTo>
                  <a:lnTo>
                    <a:pt x="79" y="277"/>
                  </a:lnTo>
                  <a:lnTo>
                    <a:pt x="99" y="251"/>
                  </a:lnTo>
                  <a:lnTo>
                    <a:pt x="123" y="227"/>
                  </a:lnTo>
                  <a:lnTo>
                    <a:pt x="146" y="201"/>
                  </a:lnTo>
                  <a:lnTo>
                    <a:pt x="172" y="180"/>
                  </a:lnTo>
                  <a:lnTo>
                    <a:pt x="202" y="158"/>
                  </a:lnTo>
                  <a:lnTo>
                    <a:pt x="229" y="138"/>
                  </a:lnTo>
                  <a:lnTo>
                    <a:pt x="261" y="118"/>
                  </a:lnTo>
                  <a:lnTo>
                    <a:pt x="293" y="101"/>
                  </a:lnTo>
                  <a:lnTo>
                    <a:pt x="324" y="83"/>
                  </a:lnTo>
                  <a:lnTo>
                    <a:pt x="358" y="67"/>
                  </a:lnTo>
                  <a:lnTo>
                    <a:pt x="394" y="53"/>
                  </a:lnTo>
                  <a:lnTo>
                    <a:pt x="427" y="41"/>
                  </a:lnTo>
                  <a:lnTo>
                    <a:pt x="463" y="29"/>
                  </a:lnTo>
                  <a:lnTo>
                    <a:pt x="498" y="20"/>
                  </a:lnTo>
                  <a:lnTo>
                    <a:pt x="536" y="14"/>
                  </a:lnTo>
                  <a:lnTo>
                    <a:pt x="571" y="6"/>
                  </a:lnTo>
                  <a:lnTo>
                    <a:pt x="607" y="2"/>
                  </a:lnTo>
                  <a:lnTo>
                    <a:pt x="643" y="0"/>
                  </a:lnTo>
                  <a:lnTo>
                    <a:pt x="678" y="0"/>
                  </a:lnTo>
                  <a:lnTo>
                    <a:pt x="714" y="0"/>
                  </a:lnTo>
                  <a:lnTo>
                    <a:pt x="749" y="4"/>
                  </a:lnTo>
                  <a:lnTo>
                    <a:pt x="783" y="8"/>
                  </a:lnTo>
                  <a:lnTo>
                    <a:pt x="783" y="8"/>
                  </a:lnTo>
                  <a:lnTo>
                    <a:pt x="827" y="18"/>
                  </a:lnTo>
                  <a:lnTo>
                    <a:pt x="864" y="27"/>
                  </a:lnTo>
                  <a:lnTo>
                    <a:pt x="900" y="37"/>
                  </a:lnTo>
                  <a:lnTo>
                    <a:pt x="929" y="47"/>
                  </a:lnTo>
                  <a:lnTo>
                    <a:pt x="957" y="57"/>
                  </a:lnTo>
                  <a:lnTo>
                    <a:pt x="981" y="69"/>
                  </a:lnTo>
                  <a:lnTo>
                    <a:pt x="1003" y="79"/>
                  </a:lnTo>
                  <a:lnTo>
                    <a:pt x="1018" y="89"/>
                  </a:lnTo>
                  <a:lnTo>
                    <a:pt x="1046" y="107"/>
                  </a:lnTo>
                  <a:lnTo>
                    <a:pt x="1062" y="120"/>
                  </a:lnTo>
                  <a:lnTo>
                    <a:pt x="1072" y="130"/>
                  </a:lnTo>
                  <a:lnTo>
                    <a:pt x="1074" y="134"/>
                  </a:lnTo>
                  <a:lnTo>
                    <a:pt x="1074" y="134"/>
                  </a:lnTo>
                  <a:close/>
                </a:path>
              </a:pathLst>
            </a:custGeom>
            <a:solidFill>
              <a:srgbClr val="FB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8" name="Freeform 28"/>
            <p:cNvSpPr/>
            <p:nvPr/>
          </p:nvSpPr>
          <p:spPr bwMode="auto">
            <a:xfrm>
              <a:off x="4048126" y="2293938"/>
              <a:ext cx="1562100" cy="549275"/>
            </a:xfrm>
            <a:custGeom>
              <a:avLst/>
              <a:gdLst>
                <a:gd name="T0" fmla="*/ 984 w 984"/>
                <a:gd name="T1" fmla="*/ 149 h 346"/>
                <a:gd name="T2" fmla="*/ 939 w 984"/>
                <a:gd name="T3" fmla="*/ 208 h 346"/>
                <a:gd name="T4" fmla="*/ 860 w 984"/>
                <a:gd name="T5" fmla="*/ 295 h 346"/>
                <a:gd name="T6" fmla="*/ 838 w 984"/>
                <a:gd name="T7" fmla="*/ 319 h 346"/>
                <a:gd name="T8" fmla="*/ 830 w 984"/>
                <a:gd name="T9" fmla="*/ 328 h 346"/>
                <a:gd name="T10" fmla="*/ 810 w 984"/>
                <a:gd name="T11" fmla="*/ 342 h 346"/>
                <a:gd name="T12" fmla="*/ 789 w 984"/>
                <a:gd name="T13" fmla="*/ 346 h 346"/>
                <a:gd name="T14" fmla="*/ 767 w 984"/>
                <a:gd name="T15" fmla="*/ 344 h 346"/>
                <a:gd name="T16" fmla="*/ 755 w 984"/>
                <a:gd name="T17" fmla="*/ 340 h 346"/>
                <a:gd name="T18" fmla="*/ 684 w 984"/>
                <a:gd name="T19" fmla="*/ 330 h 346"/>
                <a:gd name="T20" fmla="*/ 543 w 984"/>
                <a:gd name="T21" fmla="*/ 317 h 346"/>
                <a:gd name="T22" fmla="*/ 415 w 984"/>
                <a:gd name="T23" fmla="*/ 295 h 346"/>
                <a:gd name="T24" fmla="*/ 326 w 984"/>
                <a:gd name="T25" fmla="*/ 273 h 346"/>
                <a:gd name="T26" fmla="*/ 241 w 984"/>
                <a:gd name="T27" fmla="*/ 245 h 346"/>
                <a:gd name="T28" fmla="*/ 201 w 984"/>
                <a:gd name="T29" fmla="*/ 230 h 346"/>
                <a:gd name="T30" fmla="*/ 146 w 984"/>
                <a:gd name="T31" fmla="*/ 200 h 346"/>
                <a:gd name="T32" fmla="*/ 100 w 984"/>
                <a:gd name="T33" fmla="*/ 172 h 346"/>
                <a:gd name="T34" fmla="*/ 67 w 984"/>
                <a:gd name="T35" fmla="*/ 143 h 346"/>
                <a:gd name="T36" fmla="*/ 43 w 984"/>
                <a:gd name="T37" fmla="*/ 115 h 346"/>
                <a:gd name="T38" fmla="*/ 25 w 984"/>
                <a:gd name="T39" fmla="*/ 89 h 346"/>
                <a:gd name="T40" fmla="*/ 6 w 984"/>
                <a:gd name="T41" fmla="*/ 40 h 346"/>
                <a:gd name="T42" fmla="*/ 69 w 984"/>
                <a:gd name="T43" fmla="*/ 0 h 346"/>
                <a:gd name="T44" fmla="*/ 83 w 984"/>
                <a:gd name="T45" fmla="*/ 22 h 346"/>
                <a:gd name="T46" fmla="*/ 124 w 984"/>
                <a:gd name="T47" fmla="*/ 77 h 346"/>
                <a:gd name="T48" fmla="*/ 170 w 984"/>
                <a:gd name="T49" fmla="*/ 125 h 346"/>
                <a:gd name="T50" fmla="*/ 209 w 984"/>
                <a:gd name="T51" fmla="*/ 156 h 346"/>
                <a:gd name="T52" fmla="*/ 255 w 984"/>
                <a:gd name="T53" fmla="*/ 184 h 346"/>
                <a:gd name="T54" fmla="*/ 278 w 984"/>
                <a:gd name="T55" fmla="*/ 196 h 346"/>
                <a:gd name="T56" fmla="*/ 397 w 984"/>
                <a:gd name="T57" fmla="*/ 236 h 346"/>
                <a:gd name="T58" fmla="*/ 532 w 984"/>
                <a:gd name="T59" fmla="*/ 267 h 346"/>
                <a:gd name="T60" fmla="*/ 650 w 984"/>
                <a:gd name="T61" fmla="*/ 291 h 346"/>
                <a:gd name="T62" fmla="*/ 725 w 984"/>
                <a:gd name="T63" fmla="*/ 303 h 346"/>
                <a:gd name="T64" fmla="*/ 763 w 984"/>
                <a:gd name="T65" fmla="*/ 303 h 346"/>
                <a:gd name="T66" fmla="*/ 793 w 984"/>
                <a:gd name="T67" fmla="*/ 293 h 346"/>
                <a:gd name="T68" fmla="*/ 824 w 984"/>
                <a:gd name="T69" fmla="*/ 281 h 346"/>
                <a:gd name="T70" fmla="*/ 834 w 984"/>
                <a:gd name="T71" fmla="*/ 279 h 346"/>
                <a:gd name="T72" fmla="*/ 850 w 984"/>
                <a:gd name="T73" fmla="*/ 275 h 346"/>
                <a:gd name="T74" fmla="*/ 868 w 984"/>
                <a:gd name="T75" fmla="*/ 261 h 346"/>
                <a:gd name="T76" fmla="*/ 929 w 984"/>
                <a:gd name="T77" fmla="*/ 202 h 346"/>
                <a:gd name="T78" fmla="*/ 984 w 984"/>
                <a:gd name="T79" fmla="*/ 14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84" h="346">
                  <a:moveTo>
                    <a:pt x="984" y="149"/>
                  </a:moveTo>
                  <a:lnTo>
                    <a:pt x="984" y="149"/>
                  </a:lnTo>
                  <a:lnTo>
                    <a:pt x="961" y="180"/>
                  </a:lnTo>
                  <a:lnTo>
                    <a:pt x="939" y="208"/>
                  </a:lnTo>
                  <a:lnTo>
                    <a:pt x="893" y="257"/>
                  </a:lnTo>
                  <a:lnTo>
                    <a:pt x="860" y="295"/>
                  </a:lnTo>
                  <a:lnTo>
                    <a:pt x="846" y="309"/>
                  </a:lnTo>
                  <a:lnTo>
                    <a:pt x="838" y="319"/>
                  </a:lnTo>
                  <a:lnTo>
                    <a:pt x="838" y="319"/>
                  </a:lnTo>
                  <a:lnTo>
                    <a:pt x="830" y="328"/>
                  </a:lnTo>
                  <a:lnTo>
                    <a:pt x="820" y="336"/>
                  </a:lnTo>
                  <a:lnTo>
                    <a:pt x="810" y="342"/>
                  </a:lnTo>
                  <a:lnTo>
                    <a:pt x="801" y="346"/>
                  </a:lnTo>
                  <a:lnTo>
                    <a:pt x="789" y="346"/>
                  </a:lnTo>
                  <a:lnTo>
                    <a:pt x="777" y="346"/>
                  </a:lnTo>
                  <a:lnTo>
                    <a:pt x="767" y="344"/>
                  </a:lnTo>
                  <a:lnTo>
                    <a:pt x="755" y="340"/>
                  </a:lnTo>
                  <a:lnTo>
                    <a:pt x="755" y="340"/>
                  </a:lnTo>
                  <a:lnTo>
                    <a:pt x="731" y="336"/>
                  </a:lnTo>
                  <a:lnTo>
                    <a:pt x="684" y="330"/>
                  </a:lnTo>
                  <a:lnTo>
                    <a:pt x="621" y="325"/>
                  </a:lnTo>
                  <a:lnTo>
                    <a:pt x="543" y="317"/>
                  </a:lnTo>
                  <a:lnTo>
                    <a:pt x="458" y="303"/>
                  </a:lnTo>
                  <a:lnTo>
                    <a:pt x="415" y="295"/>
                  </a:lnTo>
                  <a:lnTo>
                    <a:pt x="371" y="285"/>
                  </a:lnTo>
                  <a:lnTo>
                    <a:pt x="326" y="273"/>
                  </a:lnTo>
                  <a:lnTo>
                    <a:pt x="282" y="261"/>
                  </a:lnTo>
                  <a:lnTo>
                    <a:pt x="241" y="245"/>
                  </a:lnTo>
                  <a:lnTo>
                    <a:pt x="201" y="230"/>
                  </a:lnTo>
                  <a:lnTo>
                    <a:pt x="201" y="230"/>
                  </a:lnTo>
                  <a:lnTo>
                    <a:pt x="172" y="216"/>
                  </a:lnTo>
                  <a:lnTo>
                    <a:pt x="146" y="200"/>
                  </a:lnTo>
                  <a:lnTo>
                    <a:pt x="122" y="186"/>
                  </a:lnTo>
                  <a:lnTo>
                    <a:pt x="100" y="172"/>
                  </a:lnTo>
                  <a:lnTo>
                    <a:pt x="83" y="156"/>
                  </a:lnTo>
                  <a:lnTo>
                    <a:pt x="67" y="143"/>
                  </a:lnTo>
                  <a:lnTo>
                    <a:pt x="53" y="129"/>
                  </a:lnTo>
                  <a:lnTo>
                    <a:pt x="43" y="115"/>
                  </a:lnTo>
                  <a:lnTo>
                    <a:pt x="33" y="101"/>
                  </a:lnTo>
                  <a:lnTo>
                    <a:pt x="25" y="89"/>
                  </a:lnTo>
                  <a:lnTo>
                    <a:pt x="13" y="64"/>
                  </a:lnTo>
                  <a:lnTo>
                    <a:pt x="6" y="40"/>
                  </a:lnTo>
                  <a:lnTo>
                    <a:pt x="0" y="2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83" y="22"/>
                  </a:lnTo>
                  <a:lnTo>
                    <a:pt x="100" y="48"/>
                  </a:lnTo>
                  <a:lnTo>
                    <a:pt x="124" y="77"/>
                  </a:lnTo>
                  <a:lnTo>
                    <a:pt x="154" y="109"/>
                  </a:lnTo>
                  <a:lnTo>
                    <a:pt x="170" y="125"/>
                  </a:lnTo>
                  <a:lnTo>
                    <a:pt x="189" y="141"/>
                  </a:lnTo>
                  <a:lnTo>
                    <a:pt x="209" y="156"/>
                  </a:lnTo>
                  <a:lnTo>
                    <a:pt x="231" y="170"/>
                  </a:lnTo>
                  <a:lnTo>
                    <a:pt x="255" y="184"/>
                  </a:lnTo>
                  <a:lnTo>
                    <a:pt x="278" y="196"/>
                  </a:lnTo>
                  <a:lnTo>
                    <a:pt x="278" y="196"/>
                  </a:lnTo>
                  <a:lnTo>
                    <a:pt x="334" y="216"/>
                  </a:lnTo>
                  <a:lnTo>
                    <a:pt x="397" y="236"/>
                  </a:lnTo>
                  <a:lnTo>
                    <a:pt x="464" y="251"/>
                  </a:lnTo>
                  <a:lnTo>
                    <a:pt x="532" y="267"/>
                  </a:lnTo>
                  <a:lnTo>
                    <a:pt x="595" y="281"/>
                  </a:lnTo>
                  <a:lnTo>
                    <a:pt x="650" y="291"/>
                  </a:lnTo>
                  <a:lnTo>
                    <a:pt x="725" y="303"/>
                  </a:lnTo>
                  <a:lnTo>
                    <a:pt x="725" y="303"/>
                  </a:lnTo>
                  <a:lnTo>
                    <a:pt x="745" y="305"/>
                  </a:lnTo>
                  <a:lnTo>
                    <a:pt x="763" y="303"/>
                  </a:lnTo>
                  <a:lnTo>
                    <a:pt x="779" y="299"/>
                  </a:lnTo>
                  <a:lnTo>
                    <a:pt x="793" y="293"/>
                  </a:lnTo>
                  <a:lnTo>
                    <a:pt x="814" y="283"/>
                  </a:lnTo>
                  <a:lnTo>
                    <a:pt x="824" y="281"/>
                  </a:lnTo>
                  <a:lnTo>
                    <a:pt x="834" y="279"/>
                  </a:lnTo>
                  <a:lnTo>
                    <a:pt x="834" y="279"/>
                  </a:lnTo>
                  <a:lnTo>
                    <a:pt x="842" y="279"/>
                  </a:lnTo>
                  <a:lnTo>
                    <a:pt x="850" y="275"/>
                  </a:lnTo>
                  <a:lnTo>
                    <a:pt x="858" y="269"/>
                  </a:lnTo>
                  <a:lnTo>
                    <a:pt x="868" y="261"/>
                  </a:lnTo>
                  <a:lnTo>
                    <a:pt x="893" y="238"/>
                  </a:lnTo>
                  <a:lnTo>
                    <a:pt x="929" y="202"/>
                  </a:lnTo>
                  <a:lnTo>
                    <a:pt x="929" y="202"/>
                  </a:lnTo>
                  <a:lnTo>
                    <a:pt x="984" y="149"/>
                  </a:lnTo>
                  <a:lnTo>
                    <a:pt x="984" y="149"/>
                  </a:lnTo>
                  <a:close/>
                </a:path>
              </a:pathLst>
            </a:custGeom>
            <a:solidFill>
              <a:srgbClr val="FCC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9" name="Freeform 29"/>
            <p:cNvSpPr/>
            <p:nvPr/>
          </p:nvSpPr>
          <p:spPr bwMode="auto">
            <a:xfrm>
              <a:off x="3290888" y="0"/>
              <a:ext cx="2549525" cy="2689225"/>
            </a:xfrm>
            <a:custGeom>
              <a:avLst/>
              <a:gdLst>
                <a:gd name="T0" fmla="*/ 142 w 1606"/>
                <a:gd name="T1" fmla="*/ 518 h 1694"/>
                <a:gd name="T2" fmla="*/ 257 w 1606"/>
                <a:gd name="T3" fmla="*/ 330 h 1694"/>
                <a:gd name="T4" fmla="*/ 233 w 1606"/>
                <a:gd name="T5" fmla="*/ 439 h 1694"/>
                <a:gd name="T6" fmla="*/ 289 w 1606"/>
                <a:gd name="T7" fmla="*/ 354 h 1694"/>
                <a:gd name="T8" fmla="*/ 477 w 1606"/>
                <a:gd name="T9" fmla="*/ 259 h 1694"/>
                <a:gd name="T10" fmla="*/ 641 w 1606"/>
                <a:gd name="T11" fmla="*/ 231 h 1694"/>
                <a:gd name="T12" fmla="*/ 809 w 1606"/>
                <a:gd name="T13" fmla="*/ 217 h 1694"/>
                <a:gd name="T14" fmla="*/ 985 w 1606"/>
                <a:gd name="T15" fmla="*/ 117 h 1694"/>
                <a:gd name="T16" fmla="*/ 1102 w 1606"/>
                <a:gd name="T17" fmla="*/ 2 h 1694"/>
                <a:gd name="T18" fmla="*/ 1052 w 1606"/>
                <a:gd name="T19" fmla="*/ 140 h 1694"/>
                <a:gd name="T20" fmla="*/ 1159 w 1606"/>
                <a:gd name="T21" fmla="*/ 59 h 1694"/>
                <a:gd name="T22" fmla="*/ 1121 w 1606"/>
                <a:gd name="T23" fmla="*/ 257 h 1694"/>
                <a:gd name="T24" fmla="*/ 1220 w 1606"/>
                <a:gd name="T25" fmla="*/ 271 h 1694"/>
                <a:gd name="T26" fmla="*/ 1458 w 1606"/>
                <a:gd name="T27" fmla="*/ 352 h 1694"/>
                <a:gd name="T28" fmla="*/ 1594 w 1606"/>
                <a:gd name="T29" fmla="*/ 488 h 1694"/>
                <a:gd name="T30" fmla="*/ 1525 w 1606"/>
                <a:gd name="T31" fmla="*/ 459 h 1694"/>
                <a:gd name="T32" fmla="*/ 1452 w 1606"/>
                <a:gd name="T33" fmla="*/ 445 h 1694"/>
                <a:gd name="T34" fmla="*/ 1580 w 1606"/>
                <a:gd name="T35" fmla="*/ 573 h 1694"/>
                <a:gd name="T36" fmla="*/ 1598 w 1606"/>
                <a:gd name="T37" fmla="*/ 619 h 1694"/>
                <a:gd name="T38" fmla="*/ 1485 w 1606"/>
                <a:gd name="T39" fmla="*/ 548 h 1694"/>
                <a:gd name="T40" fmla="*/ 1511 w 1606"/>
                <a:gd name="T41" fmla="*/ 585 h 1694"/>
                <a:gd name="T42" fmla="*/ 1543 w 1606"/>
                <a:gd name="T43" fmla="*/ 830 h 1694"/>
                <a:gd name="T44" fmla="*/ 1351 w 1606"/>
                <a:gd name="T45" fmla="*/ 702 h 1694"/>
                <a:gd name="T46" fmla="*/ 1262 w 1606"/>
                <a:gd name="T47" fmla="*/ 650 h 1694"/>
                <a:gd name="T48" fmla="*/ 1200 w 1606"/>
                <a:gd name="T49" fmla="*/ 834 h 1694"/>
                <a:gd name="T50" fmla="*/ 1133 w 1606"/>
                <a:gd name="T51" fmla="*/ 915 h 1694"/>
                <a:gd name="T52" fmla="*/ 1139 w 1606"/>
                <a:gd name="T53" fmla="*/ 757 h 1694"/>
                <a:gd name="T54" fmla="*/ 1056 w 1606"/>
                <a:gd name="T55" fmla="*/ 619 h 1694"/>
                <a:gd name="T56" fmla="*/ 842 w 1606"/>
                <a:gd name="T57" fmla="*/ 732 h 1694"/>
                <a:gd name="T58" fmla="*/ 639 w 1606"/>
                <a:gd name="T59" fmla="*/ 880 h 1694"/>
                <a:gd name="T60" fmla="*/ 615 w 1606"/>
                <a:gd name="T61" fmla="*/ 969 h 1694"/>
                <a:gd name="T62" fmla="*/ 645 w 1606"/>
                <a:gd name="T63" fmla="*/ 1240 h 1694"/>
                <a:gd name="T64" fmla="*/ 625 w 1606"/>
                <a:gd name="T65" fmla="*/ 1390 h 1694"/>
                <a:gd name="T66" fmla="*/ 629 w 1606"/>
                <a:gd name="T67" fmla="*/ 1463 h 1694"/>
                <a:gd name="T68" fmla="*/ 581 w 1606"/>
                <a:gd name="T69" fmla="*/ 1301 h 1694"/>
                <a:gd name="T70" fmla="*/ 560 w 1606"/>
                <a:gd name="T71" fmla="*/ 1125 h 1694"/>
                <a:gd name="T72" fmla="*/ 471 w 1606"/>
                <a:gd name="T73" fmla="*/ 1060 h 1694"/>
                <a:gd name="T74" fmla="*/ 346 w 1606"/>
                <a:gd name="T75" fmla="*/ 1121 h 1694"/>
                <a:gd name="T76" fmla="*/ 303 w 1606"/>
                <a:gd name="T77" fmla="*/ 1202 h 1694"/>
                <a:gd name="T78" fmla="*/ 326 w 1606"/>
                <a:gd name="T79" fmla="*/ 1315 h 1694"/>
                <a:gd name="T80" fmla="*/ 411 w 1606"/>
                <a:gd name="T81" fmla="*/ 1390 h 1694"/>
                <a:gd name="T82" fmla="*/ 483 w 1606"/>
                <a:gd name="T83" fmla="*/ 1422 h 1694"/>
                <a:gd name="T84" fmla="*/ 506 w 1606"/>
                <a:gd name="T85" fmla="*/ 1514 h 1694"/>
                <a:gd name="T86" fmla="*/ 570 w 1606"/>
                <a:gd name="T87" fmla="*/ 1623 h 1694"/>
                <a:gd name="T88" fmla="*/ 455 w 1606"/>
                <a:gd name="T89" fmla="*/ 1546 h 1694"/>
                <a:gd name="T90" fmla="*/ 415 w 1606"/>
                <a:gd name="T91" fmla="*/ 1651 h 1694"/>
                <a:gd name="T92" fmla="*/ 382 w 1606"/>
                <a:gd name="T93" fmla="*/ 1637 h 1694"/>
                <a:gd name="T94" fmla="*/ 382 w 1606"/>
                <a:gd name="T95" fmla="*/ 1564 h 1694"/>
                <a:gd name="T96" fmla="*/ 297 w 1606"/>
                <a:gd name="T97" fmla="*/ 1607 h 1694"/>
                <a:gd name="T98" fmla="*/ 320 w 1606"/>
                <a:gd name="T99" fmla="*/ 1491 h 1694"/>
                <a:gd name="T100" fmla="*/ 241 w 1606"/>
                <a:gd name="T101" fmla="*/ 1501 h 1694"/>
                <a:gd name="T102" fmla="*/ 115 w 1606"/>
                <a:gd name="T103" fmla="*/ 1455 h 1694"/>
                <a:gd name="T104" fmla="*/ 194 w 1606"/>
                <a:gd name="T105" fmla="*/ 1427 h 1694"/>
                <a:gd name="T106" fmla="*/ 216 w 1606"/>
                <a:gd name="T107" fmla="*/ 1342 h 1694"/>
                <a:gd name="T108" fmla="*/ 89 w 1606"/>
                <a:gd name="T109" fmla="*/ 1135 h 1694"/>
                <a:gd name="T110" fmla="*/ 8 w 1606"/>
                <a:gd name="T111" fmla="*/ 973 h 1694"/>
                <a:gd name="T112" fmla="*/ 34 w 1606"/>
                <a:gd name="T113" fmla="*/ 787 h 1694"/>
                <a:gd name="T114" fmla="*/ 119 w 1606"/>
                <a:gd name="T115" fmla="*/ 684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6" h="1694">
                  <a:moveTo>
                    <a:pt x="119" y="684"/>
                  </a:moveTo>
                  <a:lnTo>
                    <a:pt x="119" y="684"/>
                  </a:lnTo>
                  <a:lnTo>
                    <a:pt x="117" y="648"/>
                  </a:lnTo>
                  <a:lnTo>
                    <a:pt x="119" y="615"/>
                  </a:lnTo>
                  <a:lnTo>
                    <a:pt x="123" y="581"/>
                  </a:lnTo>
                  <a:lnTo>
                    <a:pt x="131" y="550"/>
                  </a:lnTo>
                  <a:lnTo>
                    <a:pt x="142" y="518"/>
                  </a:lnTo>
                  <a:lnTo>
                    <a:pt x="154" y="488"/>
                  </a:lnTo>
                  <a:lnTo>
                    <a:pt x="166" y="461"/>
                  </a:lnTo>
                  <a:lnTo>
                    <a:pt x="180" y="435"/>
                  </a:lnTo>
                  <a:lnTo>
                    <a:pt x="210" y="389"/>
                  </a:lnTo>
                  <a:lnTo>
                    <a:pt x="233" y="356"/>
                  </a:lnTo>
                  <a:lnTo>
                    <a:pt x="251" y="336"/>
                  </a:lnTo>
                  <a:lnTo>
                    <a:pt x="257" y="330"/>
                  </a:lnTo>
                  <a:lnTo>
                    <a:pt x="257" y="330"/>
                  </a:lnTo>
                  <a:lnTo>
                    <a:pt x="251" y="344"/>
                  </a:lnTo>
                  <a:lnTo>
                    <a:pt x="245" y="362"/>
                  </a:lnTo>
                  <a:lnTo>
                    <a:pt x="237" y="403"/>
                  </a:lnTo>
                  <a:lnTo>
                    <a:pt x="233" y="437"/>
                  </a:lnTo>
                  <a:lnTo>
                    <a:pt x="233" y="443"/>
                  </a:lnTo>
                  <a:lnTo>
                    <a:pt x="233" y="439"/>
                  </a:lnTo>
                  <a:lnTo>
                    <a:pt x="233" y="439"/>
                  </a:lnTo>
                  <a:lnTo>
                    <a:pt x="237" y="427"/>
                  </a:lnTo>
                  <a:lnTo>
                    <a:pt x="243" y="409"/>
                  </a:lnTo>
                  <a:lnTo>
                    <a:pt x="255" y="389"/>
                  </a:lnTo>
                  <a:lnTo>
                    <a:pt x="263" y="380"/>
                  </a:lnTo>
                  <a:lnTo>
                    <a:pt x="275" y="368"/>
                  </a:lnTo>
                  <a:lnTo>
                    <a:pt x="289" y="354"/>
                  </a:lnTo>
                  <a:lnTo>
                    <a:pt x="305" y="342"/>
                  </a:lnTo>
                  <a:lnTo>
                    <a:pt x="324" y="328"/>
                  </a:lnTo>
                  <a:lnTo>
                    <a:pt x="346" y="314"/>
                  </a:lnTo>
                  <a:lnTo>
                    <a:pt x="374" y="301"/>
                  </a:lnTo>
                  <a:lnTo>
                    <a:pt x="403" y="287"/>
                  </a:lnTo>
                  <a:lnTo>
                    <a:pt x="437" y="273"/>
                  </a:lnTo>
                  <a:lnTo>
                    <a:pt x="477" y="259"/>
                  </a:lnTo>
                  <a:lnTo>
                    <a:pt x="477" y="259"/>
                  </a:lnTo>
                  <a:lnTo>
                    <a:pt x="516" y="247"/>
                  </a:lnTo>
                  <a:lnTo>
                    <a:pt x="548" y="239"/>
                  </a:lnTo>
                  <a:lnTo>
                    <a:pt x="577" y="233"/>
                  </a:lnTo>
                  <a:lnTo>
                    <a:pt x="601" y="231"/>
                  </a:lnTo>
                  <a:lnTo>
                    <a:pt x="621" y="231"/>
                  </a:lnTo>
                  <a:lnTo>
                    <a:pt x="641" y="231"/>
                  </a:lnTo>
                  <a:lnTo>
                    <a:pt x="670" y="235"/>
                  </a:lnTo>
                  <a:lnTo>
                    <a:pt x="702" y="239"/>
                  </a:lnTo>
                  <a:lnTo>
                    <a:pt x="718" y="239"/>
                  </a:lnTo>
                  <a:lnTo>
                    <a:pt x="736" y="237"/>
                  </a:lnTo>
                  <a:lnTo>
                    <a:pt x="755" y="233"/>
                  </a:lnTo>
                  <a:lnTo>
                    <a:pt x="781" y="227"/>
                  </a:lnTo>
                  <a:lnTo>
                    <a:pt x="809" y="217"/>
                  </a:lnTo>
                  <a:lnTo>
                    <a:pt x="840" y="206"/>
                  </a:lnTo>
                  <a:lnTo>
                    <a:pt x="840" y="206"/>
                  </a:lnTo>
                  <a:lnTo>
                    <a:pt x="876" y="190"/>
                  </a:lnTo>
                  <a:lnTo>
                    <a:pt x="906" y="172"/>
                  </a:lnTo>
                  <a:lnTo>
                    <a:pt x="935" y="154"/>
                  </a:lnTo>
                  <a:lnTo>
                    <a:pt x="961" y="136"/>
                  </a:lnTo>
                  <a:lnTo>
                    <a:pt x="985" y="117"/>
                  </a:lnTo>
                  <a:lnTo>
                    <a:pt x="1007" y="99"/>
                  </a:lnTo>
                  <a:lnTo>
                    <a:pt x="1044" y="65"/>
                  </a:lnTo>
                  <a:lnTo>
                    <a:pt x="1070" y="36"/>
                  </a:lnTo>
                  <a:lnTo>
                    <a:pt x="1090" y="14"/>
                  </a:lnTo>
                  <a:lnTo>
                    <a:pt x="1100" y="2"/>
                  </a:lnTo>
                  <a:lnTo>
                    <a:pt x="1102" y="0"/>
                  </a:lnTo>
                  <a:lnTo>
                    <a:pt x="1102" y="2"/>
                  </a:lnTo>
                  <a:lnTo>
                    <a:pt x="1102" y="2"/>
                  </a:lnTo>
                  <a:lnTo>
                    <a:pt x="1100" y="14"/>
                  </a:lnTo>
                  <a:lnTo>
                    <a:pt x="1092" y="34"/>
                  </a:lnTo>
                  <a:lnTo>
                    <a:pt x="1072" y="85"/>
                  </a:lnTo>
                  <a:lnTo>
                    <a:pt x="1054" y="127"/>
                  </a:lnTo>
                  <a:lnTo>
                    <a:pt x="1052" y="138"/>
                  </a:lnTo>
                  <a:lnTo>
                    <a:pt x="1052" y="140"/>
                  </a:lnTo>
                  <a:lnTo>
                    <a:pt x="1052" y="140"/>
                  </a:lnTo>
                  <a:lnTo>
                    <a:pt x="1052" y="140"/>
                  </a:lnTo>
                  <a:lnTo>
                    <a:pt x="1161" y="10"/>
                  </a:lnTo>
                  <a:lnTo>
                    <a:pt x="1161" y="10"/>
                  </a:lnTo>
                  <a:lnTo>
                    <a:pt x="1161" y="12"/>
                  </a:lnTo>
                  <a:lnTo>
                    <a:pt x="1161" y="24"/>
                  </a:lnTo>
                  <a:lnTo>
                    <a:pt x="1159" y="59"/>
                  </a:lnTo>
                  <a:lnTo>
                    <a:pt x="1149" y="130"/>
                  </a:lnTo>
                  <a:lnTo>
                    <a:pt x="1149" y="130"/>
                  </a:lnTo>
                  <a:lnTo>
                    <a:pt x="1143" y="172"/>
                  </a:lnTo>
                  <a:lnTo>
                    <a:pt x="1137" y="204"/>
                  </a:lnTo>
                  <a:lnTo>
                    <a:pt x="1131" y="227"/>
                  </a:lnTo>
                  <a:lnTo>
                    <a:pt x="1127" y="245"/>
                  </a:lnTo>
                  <a:lnTo>
                    <a:pt x="1121" y="257"/>
                  </a:lnTo>
                  <a:lnTo>
                    <a:pt x="1117" y="265"/>
                  </a:lnTo>
                  <a:lnTo>
                    <a:pt x="1115" y="269"/>
                  </a:lnTo>
                  <a:lnTo>
                    <a:pt x="1115" y="269"/>
                  </a:lnTo>
                  <a:lnTo>
                    <a:pt x="1133" y="267"/>
                  </a:lnTo>
                  <a:lnTo>
                    <a:pt x="1155" y="267"/>
                  </a:lnTo>
                  <a:lnTo>
                    <a:pt x="1185" y="267"/>
                  </a:lnTo>
                  <a:lnTo>
                    <a:pt x="1220" y="271"/>
                  </a:lnTo>
                  <a:lnTo>
                    <a:pt x="1266" y="281"/>
                  </a:lnTo>
                  <a:lnTo>
                    <a:pt x="1317" y="293"/>
                  </a:lnTo>
                  <a:lnTo>
                    <a:pt x="1374" y="312"/>
                  </a:lnTo>
                  <a:lnTo>
                    <a:pt x="1374" y="312"/>
                  </a:lnTo>
                  <a:lnTo>
                    <a:pt x="1404" y="324"/>
                  </a:lnTo>
                  <a:lnTo>
                    <a:pt x="1432" y="338"/>
                  </a:lnTo>
                  <a:lnTo>
                    <a:pt x="1458" y="352"/>
                  </a:lnTo>
                  <a:lnTo>
                    <a:pt x="1479" y="368"/>
                  </a:lnTo>
                  <a:lnTo>
                    <a:pt x="1501" y="384"/>
                  </a:lnTo>
                  <a:lnTo>
                    <a:pt x="1519" y="399"/>
                  </a:lnTo>
                  <a:lnTo>
                    <a:pt x="1550" y="431"/>
                  </a:lnTo>
                  <a:lnTo>
                    <a:pt x="1574" y="457"/>
                  </a:lnTo>
                  <a:lnTo>
                    <a:pt x="1588" y="476"/>
                  </a:lnTo>
                  <a:lnTo>
                    <a:pt x="1594" y="488"/>
                  </a:lnTo>
                  <a:lnTo>
                    <a:pt x="1594" y="490"/>
                  </a:lnTo>
                  <a:lnTo>
                    <a:pt x="1592" y="488"/>
                  </a:lnTo>
                  <a:lnTo>
                    <a:pt x="1592" y="488"/>
                  </a:lnTo>
                  <a:lnTo>
                    <a:pt x="1586" y="482"/>
                  </a:lnTo>
                  <a:lnTo>
                    <a:pt x="1578" y="478"/>
                  </a:lnTo>
                  <a:lnTo>
                    <a:pt x="1554" y="469"/>
                  </a:lnTo>
                  <a:lnTo>
                    <a:pt x="1525" y="459"/>
                  </a:lnTo>
                  <a:lnTo>
                    <a:pt x="1491" y="449"/>
                  </a:lnTo>
                  <a:lnTo>
                    <a:pt x="1432" y="431"/>
                  </a:lnTo>
                  <a:lnTo>
                    <a:pt x="1404" y="425"/>
                  </a:lnTo>
                  <a:lnTo>
                    <a:pt x="1404" y="425"/>
                  </a:lnTo>
                  <a:lnTo>
                    <a:pt x="1412" y="427"/>
                  </a:lnTo>
                  <a:lnTo>
                    <a:pt x="1436" y="437"/>
                  </a:lnTo>
                  <a:lnTo>
                    <a:pt x="1452" y="445"/>
                  </a:lnTo>
                  <a:lnTo>
                    <a:pt x="1469" y="457"/>
                  </a:lnTo>
                  <a:lnTo>
                    <a:pt x="1493" y="475"/>
                  </a:lnTo>
                  <a:lnTo>
                    <a:pt x="1517" y="496"/>
                  </a:lnTo>
                  <a:lnTo>
                    <a:pt x="1517" y="496"/>
                  </a:lnTo>
                  <a:lnTo>
                    <a:pt x="1543" y="522"/>
                  </a:lnTo>
                  <a:lnTo>
                    <a:pt x="1562" y="548"/>
                  </a:lnTo>
                  <a:lnTo>
                    <a:pt x="1580" y="573"/>
                  </a:lnTo>
                  <a:lnTo>
                    <a:pt x="1592" y="595"/>
                  </a:lnTo>
                  <a:lnTo>
                    <a:pt x="1602" y="613"/>
                  </a:lnTo>
                  <a:lnTo>
                    <a:pt x="1606" y="625"/>
                  </a:lnTo>
                  <a:lnTo>
                    <a:pt x="1606" y="627"/>
                  </a:lnTo>
                  <a:lnTo>
                    <a:pt x="1604" y="627"/>
                  </a:lnTo>
                  <a:lnTo>
                    <a:pt x="1598" y="619"/>
                  </a:lnTo>
                  <a:lnTo>
                    <a:pt x="1598" y="619"/>
                  </a:lnTo>
                  <a:lnTo>
                    <a:pt x="1594" y="613"/>
                  </a:lnTo>
                  <a:lnTo>
                    <a:pt x="1588" y="607"/>
                  </a:lnTo>
                  <a:lnTo>
                    <a:pt x="1570" y="593"/>
                  </a:lnTo>
                  <a:lnTo>
                    <a:pt x="1550" y="581"/>
                  </a:lnTo>
                  <a:lnTo>
                    <a:pt x="1529" y="569"/>
                  </a:lnTo>
                  <a:lnTo>
                    <a:pt x="1495" y="552"/>
                  </a:lnTo>
                  <a:lnTo>
                    <a:pt x="1485" y="548"/>
                  </a:lnTo>
                  <a:lnTo>
                    <a:pt x="1485" y="546"/>
                  </a:lnTo>
                  <a:lnTo>
                    <a:pt x="1485" y="546"/>
                  </a:lnTo>
                  <a:lnTo>
                    <a:pt x="1485" y="546"/>
                  </a:lnTo>
                  <a:lnTo>
                    <a:pt x="1491" y="550"/>
                  </a:lnTo>
                  <a:lnTo>
                    <a:pt x="1497" y="558"/>
                  </a:lnTo>
                  <a:lnTo>
                    <a:pt x="1505" y="569"/>
                  </a:lnTo>
                  <a:lnTo>
                    <a:pt x="1511" y="585"/>
                  </a:lnTo>
                  <a:lnTo>
                    <a:pt x="1525" y="633"/>
                  </a:lnTo>
                  <a:lnTo>
                    <a:pt x="1541" y="700"/>
                  </a:lnTo>
                  <a:lnTo>
                    <a:pt x="1541" y="700"/>
                  </a:lnTo>
                  <a:lnTo>
                    <a:pt x="1546" y="737"/>
                  </a:lnTo>
                  <a:lnTo>
                    <a:pt x="1548" y="773"/>
                  </a:lnTo>
                  <a:lnTo>
                    <a:pt x="1546" y="803"/>
                  </a:lnTo>
                  <a:lnTo>
                    <a:pt x="1543" y="830"/>
                  </a:lnTo>
                  <a:lnTo>
                    <a:pt x="1537" y="852"/>
                  </a:lnTo>
                  <a:lnTo>
                    <a:pt x="1531" y="868"/>
                  </a:lnTo>
                  <a:lnTo>
                    <a:pt x="1527" y="884"/>
                  </a:lnTo>
                  <a:lnTo>
                    <a:pt x="1527" y="884"/>
                  </a:lnTo>
                  <a:lnTo>
                    <a:pt x="1487" y="842"/>
                  </a:lnTo>
                  <a:lnTo>
                    <a:pt x="1400" y="751"/>
                  </a:lnTo>
                  <a:lnTo>
                    <a:pt x="1351" y="702"/>
                  </a:lnTo>
                  <a:lnTo>
                    <a:pt x="1307" y="660"/>
                  </a:lnTo>
                  <a:lnTo>
                    <a:pt x="1274" y="631"/>
                  </a:lnTo>
                  <a:lnTo>
                    <a:pt x="1262" y="623"/>
                  </a:lnTo>
                  <a:lnTo>
                    <a:pt x="1256" y="621"/>
                  </a:lnTo>
                  <a:lnTo>
                    <a:pt x="1256" y="621"/>
                  </a:lnTo>
                  <a:lnTo>
                    <a:pt x="1260" y="635"/>
                  </a:lnTo>
                  <a:lnTo>
                    <a:pt x="1262" y="650"/>
                  </a:lnTo>
                  <a:lnTo>
                    <a:pt x="1262" y="678"/>
                  </a:lnTo>
                  <a:lnTo>
                    <a:pt x="1258" y="708"/>
                  </a:lnTo>
                  <a:lnTo>
                    <a:pt x="1252" y="735"/>
                  </a:lnTo>
                  <a:lnTo>
                    <a:pt x="1242" y="763"/>
                  </a:lnTo>
                  <a:lnTo>
                    <a:pt x="1230" y="789"/>
                  </a:lnTo>
                  <a:lnTo>
                    <a:pt x="1216" y="813"/>
                  </a:lnTo>
                  <a:lnTo>
                    <a:pt x="1200" y="834"/>
                  </a:lnTo>
                  <a:lnTo>
                    <a:pt x="1187" y="856"/>
                  </a:lnTo>
                  <a:lnTo>
                    <a:pt x="1173" y="874"/>
                  </a:lnTo>
                  <a:lnTo>
                    <a:pt x="1147" y="902"/>
                  </a:lnTo>
                  <a:lnTo>
                    <a:pt x="1133" y="915"/>
                  </a:lnTo>
                  <a:lnTo>
                    <a:pt x="1131" y="917"/>
                  </a:lnTo>
                  <a:lnTo>
                    <a:pt x="1133" y="915"/>
                  </a:lnTo>
                  <a:lnTo>
                    <a:pt x="1133" y="915"/>
                  </a:lnTo>
                  <a:lnTo>
                    <a:pt x="1137" y="909"/>
                  </a:lnTo>
                  <a:lnTo>
                    <a:pt x="1141" y="900"/>
                  </a:lnTo>
                  <a:lnTo>
                    <a:pt x="1147" y="878"/>
                  </a:lnTo>
                  <a:lnTo>
                    <a:pt x="1151" y="848"/>
                  </a:lnTo>
                  <a:lnTo>
                    <a:pt x="1149" y="815"/>
                  </a:lnTo>
                  <a:lnTo>
                    <a:pt x="1145" y="777"/>
                  </a:lnTo>
                  <a:lnTo>
                    <a:pt x="1139" y="757"/>
                  </a:lnTo>
                  <a:lnTo>
                    <a:pt x="1133" y="737"/>
                  </a:lnTo>
                  <a:lnTo>
                    <a:pt x="1127" y="720"/>
                  </a:lnTo>
                  <a:lnTo>
                    <a:pt x="1117" y="702"/>
                  </a:lnTo>
                  <a:lnTo>
                    <a:pt x="1107" y="684"/>
                  </a:lnTo>
                  <a:lnTo>
                    <a:pt x="1096" y="668"/>
                  </a:lnTo>
                  <a:lnTo>
                    <a:pt x="1096" y="668"/>
                  </a:lnTo>
                  <a:lnTo>
                    <a:pt x="1056" y="619"/>
                  </a:lnTo>
                  <a:lnTo>
                    <a:pt x="1034" y="597"/>
                  </a:lnTo>
                  <a:lnTo>
                    <a:pt x="1026" y="591"/>
                  </a:lnTo>
                  <a:lnTo>
                    <a:pt x="1024" y="591"/>
                  </a:lnTo>
                  <a:lnTo>
                    <a:pt x="1024" y="591"/>
                  </a:lnTo>
                  <a:lnTo>
                    <a:pt x="985" y="625"/>
                  </a:lnTo>
                  <a:lnTo>
                    <a:pt x="928" y="668"/>
                  </a:lnTo>
                  <a:lnTo>
                    <a:pt x="842" y="732"/>
                  </a:lnTo>
                  <a:lnTo>
                    <a:pt x="842" y="732"/>
                  </a:lnTo>
                  <a:lnTo>
                    <a:pt x="795" y="767"/>
                  </a:lnTo>
                  <a:lnTo>
                    <a:pt x="753" y="795"/>
                  </a:lnTo>
                  <a:lnTo>
                    <a:pt x="688" y="836"/>
                  </a:lnTo>
                  <a:lnTo>
                    <a:pt x="664" y="852"/>
                  </a:lnTo>
                  <a:lnTo>
                    <a:pt x="647" y="870"/>
                  </a:lnTo>
                  <a:lnTo>
                    <a:pt x="639" y="880"/>
                  </a:lnTo>
                  <a:lnTo>
                    <a:pt x="633" y="888"/>
                  </a:lnTo>
                  <a:lnTo>
                    <a:pt x="627" y="900"/>
                  </a:lnTo>
                  <a:lnTo>
                    <a:pt x="623" y="909"/>
                  </a:lnTo>
                  <a:lnTo>
                    <a:pt x="623" y="909"/>
                  </a:lnTo>
                  <a:lnTo>
                    <a:pt x="619" y="923"/>
                  </a:lnTo>
                  <a:lnTo>
                    <a:pt x="617" y="937"/>
                  </a:lnTo>
                  <a:lnTo>
                    <a:pt x="615" y="969"/>
                  </a:lnTo>
                  <a:lnTo>
                    <a:pt x="617" y="1004"/>
                  </a:lnTo>
                  <a:lnTo>
                    <a:pt x="621" y="1042"/>
                  </a:lnTo>
                  <a:lnTo>
                    <a:pt x="633" y="1119"/>
                  </a:lnTo>
                  <a:lnTo>
                    <a:pt x="643" y="1188"/>
                  </a:lnTo>
                  <a:lnTo>
                    <a:pt x="643" y="1188"/>
                  </a:lnTo>
                  <a:lnTo>
                    <a:pt x="645" y="1216"/>
                  </a:lnTo>
                  <a:lnTo>
                    <a:pt x="645" y="1240"/>
                  </a:lnTo>
                  <a:lnTo>
                    <a:pt x="641" y="1259"/>
                  </a:lnTo>
                  <a:lnTo>
                    <a:pt x="639" y="1277"/>
                  </a:lnTo>
                  <a:lnTo>
                    <a:pt x="629" y="1315"/>
                  </a:lnTo>
                  <a:lnTo>
                    <a:pt x="627" y="1337"/>
                  </a:lnTo>
                  <a:lnTo>
                    <a:pt x="625" y="1362"/>
                  </a:lnTo>
                  <a:lnTo>
                    <a:pt x="625" y="1362"/>
                  </a:lnTo>
                  <a:lnTo>
                    <a:pt x="625" y="1390"/>
                  </a:lnTo>
                  <a:lnTo>
                    <a:pt x="627" y="1414"/>
                  </a:lnTo>
                  <a:lnTo>
                    <a:pt x="633" y="1449"/>
                  </a:lnTo>
                  <a:lnTo>
                    <a:pt x="637" y="1467"/>
                  </a:lnTo>
                  <a:lnTo>
                    <a:pt x="637" y="1467"/>
                  </a:lnTo>
                  <a:lnTo>
                    <a:pt x="635" y="1467"/>
                  </a:lnTo>
                  <a:lnTo>
                    <a:pt x="629" y="1463"/>
                  </a:lnTo>
                  <a:lnTo>
                    <a:pt x="629" y="1463"/>
                  </a:lnTo>
                  <a:lnTo>
                    <a:pt x="621" y="1451"/>
                  </a:lnTo>
                  <a:lnTo>
                    <a:pt x="613" y="1435"/>
                  </a:lnTo>
                  <a:lnTo>
                    <a:pt x="603" y="1414"/>
                  </a:lnTo>
                  <a:lnTo>
                    <a:pt x="595" y="1390"/>
                  </a:lnTo>
                  <a:lnTo>
                    <a:pt x="587" y="1362"/>
                  </a:lnTo>
                  <a:lnTo>
                    <a:pt x="583" y="1333"/>
                  </a:lnTo>
                  <a:lnTo>
                    <a:pt x="581" y="1301"/>
                  </a:lnTo>
                  <a:lnTo>
                    <a:pt x="583" y="1269"/>
                  </a:lnTo>
                  <a:lnTo>
                    <a:pt x="583" y="1269"/>
                  </a:lnTo>
                  <a:lnTo>
                    <a:pt x="585" y="1240"/>
                  </a:lnTo>
                  <a:lnTo>
                    <a:pt x="583" y="1208"/>
                  </a:lnTo>
                  <a:lnTo>
                    <a:pt x="577" y="1178"/>
                  </a:lnTo>
                  <a:lnTo>
                    <a:pt x="570" y="1151"/>
                  </a:lnTo>
                  <a:lnTo>
                    <a:pt x="560" y="1125"/>
                  </a:lnTo>
                  <a:lnTo>
                    <a:pt x="548" y="1103"/>
                  </a:lnTo>
                  <a:lnTo>
                    <a:pt x="536" y="1085"/>
                  </a:lnTo>
                  <a:lnTo>
                    <a:pt x="522" y="1074"/>
                  </a:lnTo>
                  <a:lnTo>
                    <a:pt x="522" y="1074"/>
                  </a:lnTo>
                  <a:lnTo>
                    <a:pt x="508" y="1068"/>
                  </a:lnTo>
                  <a:lnTo>
                    <a:pt x="490" y="1062"/>
                  </a:lnTo>
                  <a:lnTo>
                    <a:pt x="471" y="1060"/>
                  </a:lnTo>
                  <a:lnTo>
                    <a:pt x="447" y="1064"/>
                  </a:lnTo>
                  <a:lnTo>
                    <a:pt x="423" y="1070"/>
                  </a:lnTo>
                  <a:lnTo>
                    <a:pt x="398" y="1081"/>
                  </a:lnTo>
                  <a:lnTo>
                    <a:pt x="386" y="1089"/>
                  </a:lnTo>
                  <a:lnTo>
                    <a:pt x="372" y="1097"/>
                  </a:lnTo>
                  <a:lnTo>
                    <a:pt x="360" y="1109"/>
                  </a:lnTo>
                  <a:lnTo>
                    <a:pt x="346" y="1121"/>
                  </a:lnTo>
                  <a:lnTo>
                    <a:pt x="346" y="1121"/>
                  </a:lnTo>
                  <a:lnTo>
                    <a:pt x="336" y="1133"/>
                  </a:lnTo>
                  <a:lnTo>
                    <a:pt x="326" y="1147"/>
                  </a:lnTo>
                  <a:lnTo>
                    <a:pt x="318" y="1161"/>
                  </a:lnTo>
                  <a:lnTo>
                    <a:pt x="310" y="1174"/>
                  </a:lnTo>
                  <a:lnTo>
                    <a:pt x="307" y="1188"/>
                  </a:lnTo>
                  <a:lnTo>
                    <a:pt x="303" y="1202"/>
                  </a:lnTo>
                  <a:lnTo>
                    <a:pt x="303" y="1216"/>
                  </a:lnTo>
                  <a:lnTo>
                    <a:pt x="301" y="1230"/>
                  </a:lnTo>
                  <a:lnTo>
                    <a:pt x="303" y="1246"/>
                  </a:lnTo>
                  <a:lnTo>
                    <a:pt x="305" y="1259"/>
                  </a:lnTo>
                  <a:lnTo>
                    <a:pt x="309" y="1273"/>
                  </a:lnTo>
                  <a:lnTo>
                    <a:pt x="312" y="1287"/>
                  </a:lnTo>
                  <a:lnTo>
                    <a:pt x="326" y="1315"/>
                  </a:lnTo>
                  <a:lnTo>
                    <a:pt x="344" y="1340"/>
                  </a:lnTo>
                  <a:lnTo>
                    <a:pt x="344" y="1340"/>
                  </a:lnTo>
                  <a:lnTo>
                    <a:pt x="354" y="1354"/>
                  </a:lnTo>
                  <a:lnTo>
                    <a:pt x="364" y="1364"/>
                  </a:lnTo>
                  <a:lnTo>
                    <a:pt x="376" y="1372"/>
                  </a:lnTo>
                  <a:lnTo>
                    <a:pt x="388" y="1380"/>
                  </a:lnTo>
                  <a:lnTo>
                    <a:pt x="411" y="1390"/>
                  </a:lnTo>
                  <a:lnTo>
                    <a:pt x="433" y="1396"/>
                  </a:lnTo>
                  <a:lnTo>
                    <a:pt x="453" y="1402"/>
                  </a:lnTo>
                  <a:lnTo>
                    <a:pt x="469" y="1406"/>
                  </a:lnTo>
                  <a:lnTo>
                    <a:pt x="475" y="1410"/>
                  </a:lnTo>
                  <a:lnTo>
                    <a:pt x="479" y="1412"/>
                  </a:lnTo>
                  <a:lnTo>
                    <a:pt x="481" y="1416"/>
                  </a:lnTo>
                  <a:lnTo>
                    <a:pt x="483" y="1422"/>
                  </a:lnTo>
                  <a:lnTo>
                    <a:pt x="483" y="1422"/>
                  </a:lnTo>
                  <a:lnTo>
                    <a:pt x="481" y="1439"/>
                  </a:lnTo>
                  <a:lnTo>
                    <a:pt x="483" y="1455"/>
                  </a:lnTo>
                  <a:lnTo>
                    <a:pt x="485" y="1471"/>
                  </a:lnTo>
                  <a:lnTo>
                    <a:pt x="490" y="1487"/>
                  </a:lnTo>
                  <a:lnTo>
                    <a:pt x="498" y="1501"/>
                  </a:lnTo>
                  <a:lnTo>
                    <a:pt x="506" y="1514"/>
                  </a:lnTo>
                  <a:lnTo>
                    <a:pt x="524" y="1542"/>
                  </a:lnTo>
                  <a:lnTo>
                    <a:pt x="542" y="1566"/>
                  </a:lnTo>
                  <a:lnTo>
                    <a:pt x="558" y="1586"/>
                  </a:lnTo>
                  <a:lnTo>
                    <a:pt x="564" y="1596"/>
                  </a:lnTo>
                  <a:lnTo>
                    <a:pt x="568" y="1605"/>
                  </a:lnTo>
                  <a:lnTo>
                    <a:pt x="572" y="1615"/>
                  </a:lnTo>
                  <a:lnTo>
                    <a:pt x="570" y="1623"/>
                  </a:lnTo>
                  <a:lnTo>
                    <a:pt x="570" y="1623"/>
                  </a:lnTo>
                  <a:lnTo>
                    <a:pt x="512" y="1580"/>
                  </a:lnTo>
                  <a:lnTo>
                    <a:pt x="471" y="1552"/>
                  </a:lnTo>
                  <a:lnTo>
                    <a:pt x="459" y="1546"/>
                  </a:lnTo>
                  <a:lnTo>
                    <a:pt x="455" y="1544"/>
                  </a:lnTo>
                  <a:lnTo>
                    <a:pt x="455" y="1546"/>
                  </a:lnTo>
                  <a:lnTo>
                    <a:pt x="455" y="1546"/>
                  </a:lnTo>
                  <a:lnTo>
                    <a:pt x="455" y="1560"/>
                  </a:lnTo>
                  <a:lnTo>
                    <a:pt x="455" y="1576"/>
                  </a:lnTo>
                  <a:lnTo>
                    <a:pt x="451" y="1590"/>
                  </a:lnTo>
                  <a:lnTo>
                    <a:pt x="447" y="1603"/>
                  </a:lnTo>
                  <a:lnTo>
                    <a:pt x="439" y="1617"/>
                  </a:lnTo>
                  <a:lnTo>
                    <a:pt x="431" y="1629"/>
                  </a:lnTo>
                  <a:lnTo>
                    <a:pt x="415" y="1651"/>
                  </a:lnTo>
                  <a:lnTo>
                    <a:pt x="396" y="1669"/>
                  </a:lnTo>
                  <a:lnTo>
                    <a:pt x="380" y="1683"/>
                  </a:lnTo>
                  <a:lnTo>
                    <a:pt x="364" y="1694"/>
                  </a:lnTo>
                  <a:lnTo>
                    <a:pt x="364" y="1694"/>
                  </a:lnTo>
                  <a:lnTo>
                    <a:pt x="370" y="1681"/>
                  </a:lnTo>
                  <a:lnTo>
                    <a:pt x="376" y="1661"/>
                  </a:lnTo>
                  <a:lnTo>
                    <a:pt x="382" y="1637"/>
                  </a:lnTo>
                  <a:lnTo>
                    <a:pt x="386" y="1609"/>
                  </a:lnTo>
                  <a:lnTo>
                    <a:pt x="392" y="1568"/>
                  </a:lnTo>
                  <a:lnTo>
                    <a:pt x="392" y="1556"/>
                  </a:lnTo>
                  <a:lnTo>
                    <a:pt x="392" y="1554"/>
                  </a:lnTo>
                  <a:lnTo>
                    <a:pt x="390" y="1556"/>
                  </a:lnTo>
                  <a:lnTo>
                    <a:pt x="390" y="1556"/>
                  </a:lnTo>
                  <a:lnTo>
                    <a:pt x="382" y="1564"/>
                  </a:lnTo>
                  <a:lnTo>
                    <a:pt x="368" y="1574"/>
                  </a:lnTo>
                  <a:lnTo>
                    <a:pt x="328" y="1596"/>
                  </a:lnTo>
                  <a:lnTo>
                    <a:pt x="297" y="1611"/>
                  </a:lnTo>
                  <a:lnTo>
                    <a:pt x="289" y="1613"/>
                  </a:lnTo>
                  <a:lnTo>
                    <a:pt x="293" y="1611"/>
                  </a:lnTo>
                  <a:lnTo>
                    <a:pt x="293" y="1611"/>
                  </a:lnTo>
                  <a:lnTo>
                    <a:pt x="297" y="1607"/>
                  </a:lnTo>
                  <a:lnTo>
                    <a:pt x="301" y="1601"/>
                  </a:lnTo>
                  <a:lnTo>
                    <a:pt x="309" y="1588"/>
                  </a:lnTo>
                  <a:lnTo>
                    <a:pt x="314" y="1568"/>
                  </a:lnTo>
                  <a:lnTo>
                    <a:pt x="318" y="1548"/>
                  </a:lnTo>
                  <a:lnTo>
                    <a:pt x="320" y="1528"/>
                  </a:lnTo>
                  <a:lnTo>
                    <a:pt x="322" y="1509"/>
                  </a:lnTo>
                  <a:lnTo>
                    <a:pt x="320" y="1491"/>
                  </a:lnTo>
                  <a:lnTo>
                    <a:pt x="318" y="1477"/>
                  </a:lnTo>
                  <a:lnTo>
                    <a:pt x="318" y="1477"/>
                  </a:lnTo>
                  <a:lnTo>
                    <a:pt x="307" y="1487"/>
                  </a:lnTo>
                  <a:lnTo>
                    <a:pt x="291" y="1495"/>
                  </a:lnTo>
                  <a:lnTo>
                    <a:pt x="275" y="1499"/>
                  </a:lnTo>
                  <a:lnTo>
                    <a:pt x="259" y="1501"/>
                  </a:lnTo>
                  <a:lnTo>
                    <a:pt x="241" y="1501"/>
                  </a:lnTo>
                  <a:lnTo>
                    <a:pt x="223" y="1497"/>
                  </a:lnTo>
                  <a:lnTo>
                    <a:pt x="208" y="1493"/>
                  </a:lnTo>
                  <a:lnTo>
                    <a:pt x="190" y="1489"/>
                  </a:lnTo>
                  <a:lnTo>
                    <a:pt x="158" y="1477"/>
                  </a:lnTo>
                  <a:lnTo>
                    <a:pt x="134" y="1465"/>
                  </a:lnTo>
                  <a:lnTo>
                    <a:pt x="115" y="1455"/>
                  </a:lnTo>
                  <a:lnTo>
                    <a:pt x="115" y="1455"/>
                  </a:lnTo>
                  <a:lnTo>
                    <a:pt x="125" y="1457"/>
                  </a:lnTo>
                  <a:lnTo>
                    <a:pt x="138" y="1455"/>
                  </a:lnTo>
                  <a:lnTo>
                    <a:pt x="156" y="1451"/>
                  </a:lnTo>
                  <a:lnTo>
                    <a:pt x="166" y="1447"/>
                  </a:lnTo>
                  <a:lnTo>
                    <a:pt x="176" y="1441"/>
                  </a:lnTo>
                  <a:lnTo>
                    <a:pt x="186" y="1435"/>
                  </a:lnTo>
                  <a:lnTo>
                    <a:pt x="194" y="1427"/>
                  </a:lnTo>
                  <a:lnTo>
                    <a:pt x="202" y="1420"/>
                  </a:lnTo>
                  <a:lnTo>
                    <a:pt x="210" y="1408"/>
                  </a:lnTo>
                  <a:lnTo>
                    <a:pt x="214" y="1394"/>
                  </a:lnTo>
                  <a:lnTo>
                    <a:pt x="218" y="1380"/>
                  </a:lnTo>
                  <a:lnTo>
                    <a:pt x="218" y="1362"/>
                  </a:lnTo>
                  <a:lnTo>
                    <a:pt x="216" y="1342"/>
                  </a:lnTo>
                  <a:lnTo>
                    <a:pt x="216" y="1342"/>
                  </a:lnTo>
                  <a:lnTo>
                    <a:pt x="212" y="1323"/>
                  </a:lnTo>
                  <a:lnTo>
                    <a:pt x="204" y="1303"/>
                  </a:lnTo>
                  <a:lnTo>
                    <a:pt x="196" y="1283"/>
                  </a:lnTo>
                  <a:lnTo>
                    <a:pt x="184" y="1263"/>
                  </a:lnTo>
                  <a:lnTo>
                    <a:pt x="156" y="1222"/>
                  </a:lnTo>
                  <a:lnTo>
                    <a:pt x="123" y="1180"/>
                  </a:lnTo>
                  <a:lnTo>
                    <a:pt x="89" y="1135"/>
                  </a:lnTo>
                  <a:lnTo>
                    <a:pt x="73" y="1111"/>
                  </a:lnTo>
                  <a:lnTo>
                    <a:pt x="57" y="1087"/>
                  </a:lnTo>
                  <a:lnTo>
                    <a:pt x="44" y="1060"/>
                  </a:lnTo>
                  <a:lnTo>
                    <a:pt x="30" y="1032"/>
                  </a:lnTo>
                  <a:lnTo>
                    <a:pt x="18" y="1004"/>
                  </a:lnTo>
                  <a:lnTo>
                    <a:pt x="8" y="973"/>
                  </a:lnTo>
                  <a:lnTo>
                    <a:pt x="8" y="973"/>
                  </a:lnTo>
                  <a:lnTo>
                    <a:pt x="2" y="943"/>
                  </a:lnTo>
                  <a:lnTo>
                    <a:pt x="0" y="913"/>
                  </a:lnTo>
                  <a:lnTo>
                    <a:pt x="2" y="884"/>
                  </a:lnTo>
                  <a:lnTo>
                    <a:pt x="6" y="858"/>
                  </a:lnTo>
                  <a:lnTo>
                    <a:pt x="14" y="832"/>
                  </a:lnTo>
                  <a:lnTo>
                    <a:pt x="24" y="809"/>
                  </a:lnTo>
                  <a:lnTo>
                    <a:pt x="34" y="787"/>
                  </a:lnTo>
                  <a:lnTo>
                    <a:pt x="47" y="765"/>
                  </a:lnTo>
                  <a:lnTo>
                    <a:pt x="59" y="747"/>
                  </a:lnTo>
                  <a:lnTo>
                    <a:pt x="71" y="732"/>
                  </a:lnTo>
                  <a:lnTo>
                    <a:pt x="95" y="706"/>
                  </a:lnTo>
                  <a:lnTo>
                    <a:pt x="111" y="690"/>
                  </a:lnTo>
                  <a:lnTo>
                    <a:pt x="119" y="684"/>
                  </a:lnTo>
                  <a:lnTo>
                    <a:pt x="119" y="684"/>
                  </a:lnTo>
                  <a:close/>
                </a:path>
              </a:pathLst>
            </a:custGeom>
            <a:solidFill>
              <a:srgbClr val="9558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40" name="Freeform 30"/>
            <p:cNvSpPr/>
            <p:nvPr/>
          </p:nvSpPr>
          <p:spPr bwMode="auto">
            <a:xfrm>
              <a:off x="4170363" y="423863"/>
              <a:ext cx="1670050" cy="1905000"/>
            </a:xfrm>
            <a:custGeom>
              <a:avLst/>
              <a:gdLst>
                <a:gd name="T0" fmla="*/ 631 w 1052"/>
                <a:gd name="T1" fmla="*/ 0 h 1200"/>
                <a:gd name="T2" fmla="*/ 820 w 1052"/>
                <a:gd name="T3" fmla="*/ 45 h 1200"/>
                <a:gd name="T4" fmla="*/ 947 w 1052"/>
                <a:gd name="T5" fmla="*/ 117 h 1200"/>
                <a:gd name="T6" fmla="*/ 1040 w 1052"/>
                <a:gd name="T7" fmla="*/ 221 h 1200"/>
                <a:gd name="T8" fmla="*/ 1024 w 1052"/>
                <a:gd name="T9" fmla="*/ 211 h 1200"/>
                <a:gd name="T10" fmla="*/ 850 w 1052"/>
                <a:gd name="T11" fmla="*/ 158 h 1200"/>
                <a:gd name="T12" fmla="*/ 915 w 1052"/>
                <a:gd name="T13" fmla="*/ 190 h 1200"/>
                <a:gd name="T14" fmla="*/ 1008 w 1052"/>
                <a:gd name="T15" fmla="*/ 281 h 1200"/>
                <a:gd name="T16" fmla="*/ 1052 w 1052"/>
                <a:gd name="T17" fmla="*/ 360 h 1200"/>
                <a:gd name="T18" fmla="*/ 1034 w 1052"/>
                <a:gd name="T19" fmla="*/ 340 h 1200"/>
                <a:gd name="T20" fmla="*/ 931 w 1052"/>
                <a:gd name="T21" fmla="*/ 281 h 1200"/>
                <a:gd name="T22" fmla="*/ 943 w 1052"/>
                <a:gd name="T23" fmla="*/ 291 h 1200"/>
                <a:gd name="T24" fmla="*/ 987 w 1052"/>
                <a:gd name="T25" fmla="*/ 433 h 1200"/>
                <a:gd name="T26" fmla="*/ 983 w 1052"/>
                <a:gd name="T27" fmla="*/ 585 h 1200"/>
                <a:gd name="T28" fmla="*/ 846 w 1052"/>
                <a:gd name="T29" fmla="*/ 484 h 1200"/>
                <a:gd name="T30" fmla="*/ 702 w 1052"/>
                <a:gd name="T31" fmla="*/ 354 h 1200"/>
                <a:gd name="T32" fmla="*/ 704 w 1052"/>
                <a:gd name="T33" fmla="*/ 441 h 1200"/>
                <a:gd name="T34" fmla="*/ 646 w 1052"/>
                <a:gd name="T35" fmla="*/ 567 h 1200"/>
                <a:gd name="T36" fmla="*/ 577 w 1052"/>
                <a:gd name="T37" fmla="*/ 650 h 1200"/>
                <a:gd name="T38" fmla="*/ 593 w 1052"/>
                <a:gd name="T39" fmla="*/ 611 h 1200"/>
                <a:gd name="T40" fmla="*/ 579 w 1052"/>
                <a:gd name="T41" fmla="*/ 470 h 1200"/>
                <a:gd name="T42" fmla="*/ 542 w 1052"/>
                <a:gd name="T43" fmla="*/ 401 h 1200"/>
                <a:gd name="T44" fmla="*/ 470 w 1052"/>
                <a:gd name="T45" fmla="*/ 324 h 1200"/>
                <a:gd name="T46" fmla="*/ 241 w 1052"/>
                <a:gd name="T47" fmla="*/ 500 h 1200"/>
                <a:gd name="T48" fmla="*/ 85 w 1052"/>
                <a:gd name="T49" fmla="*/ 613 h 1200"/>
                <a:gd name="T50" fmla="*/ 65 w 1052"/>
                <a:gd name="T51" fmla="*/ 656 h 1200"/>
                <a:gd name="T52" fmla="*/ 79 w 1052"/>
                <a:gd name="T53" fmla="*/ 852 h 1200"/>
                <a:gd name="T54" fmla="*/ 87 w 1052"/>
                <a:gd name="T55" fmla="*/ 992 h 1200"/>
                <a:gd name="T56" fmla="*/ 71 w 1052"/>
                <a:gd name="T57" fmla="*/ 1095 h 1200"/>
                <a:gd name="T58" fmla="*/ 83 w 1052"/>
                <a:gd name="T59" fmla="*/ 1198 h 1200"/>
                <a:gd name="T60" fmla="*/ 77 w 1052"/>
                <a:gd name="T61" fmla="*/ 1190 h 1200"/>
                <a:gd name="T62" fmla="*/ 55 w 1052"/>
                <a:gd name="T63" fmla="*/ 1095 h 1200"/>
                <a:gd name="T64" fmla="*/ 59 w 1052"/>
                <a:gd name="T65" fmla="*/ 909 h 1200"/>
                <a:gd name="T66" fmla="*/ 6 w 1052"/>
                <a:gd name="T67" fmla="*/ 617 h 1200"/>
                <a:gd name="T68" fmla="*/ 8 w 1052"/>
                <a:gd name="T69" fmla="*/ 478 h 1200"/>
                <a:gd name="T70" fmla="*/ 45 w 1052"/>
                <a:gd name="T71" fmla="*/ 552 h 1200"/>
                <a:gd name="T72" fmla="*/ 142 w 1052"/>
                <a:gd name="T73" fmla="*/ 291 h 1200"/>
                <a:gd name="T74" fmla="*/ 217 w 1052"/>
                <a:gd name="T75" fmla="*/ 190 h 1200"/>
                <a:gd name="T76" fmla="*/ 219 w 1052"/>
                <a:gd name="T77" fmla="*/ 231 h 1200"/>
                <a:gd name="T78" fmla="*/ 168 w 1052"/>
                <a:gd name="T79" fmla="*/ 468 h 1200"/>
                <a:gd name="T80" fmla="*/ 259 w 1052"/>
                <a:gd name="T81" fmla="*/ 423 h 1200"/>
                <a:gd name="T82" fmla="*/ 377 w 1052"/>
                <a:gd name="T83" fmla="*/ 298 h 1200"/>
                <a:gd name="T84" fmla="*/ 437 w 1052"/>
                <a:gd name="T85" fmla="*/ 211 h 1200"/>
                <a:gd name="T86" fmla="*/ 518 w 1052"/>
                <a:gd name="T87" fmla="*/ 287 h 1200"/>
                <a:gd name="T88" fmla="*/ 623 w 1052"/>
                <a:gd name="T89" fmla="*/ 480 h 1200"/>
                <a:gd name="T90" fmla="*/ 648 w 1052"/>
                <a:gd name="T91" fmla="*/ 461 h 1200"/>
                <a:gd name="T92" fmla="*/ 656 w 1052"/>
                <a:gd name="T93" fmla="*/ 362 h 1200"/>
                <a:gd name="T94" fmla="*/ 646 w 1052"/>
                <a:gd name="T95" fmla="*/ 310 h 1200"/>
                <a:gd name="T96" fmla="*/ 639 w 1052"/>
                <a:gd name="T97" fmla="*/ 235 h 1200"/>
                <a:gd name="T98" fmla="*/ 747 w 1052"/>
                <a:gd name="T99" fmla="*/ 316 h 1200"/>
                <a:gd name="T100" fmla="*/ 937 w 1052"/>
                <a:gd name="T101" fmla="*/ 520 h 1200"/>
                <a:gd name="T102" fmla="*/ 945 w 1052"/>
                <a:gd name="T103" fmla="*/ 524 h 1200"/>
                <a:gd name="T104" fmla="*/ 925 w 1052"/>
                <a:gd name="T105" fmla="*/ 399 h 1200"/>
                <a:gd name="T106" fmla="*/ 880 w 1052"/>
                <a:gd name="T107" fmla="*/ 306 h 1200"/>
                <a:gd name="T108" fmla="*/ 795 w 1052"/>
                <a:gd name="T109" fmla="*/ 233 h 1200"/>
                <a:gd name="T110" fmla="*/ 838 w 1052"/>
                <a:gd name="T111" fmla="*/ 235 h 1200"/>
                <a:gd name="T112" fmla="*/ 880 w 1052"/>
                <a:gd name="T113" fmla="*/ 217 h 1200"/>
                <a:gd name="T114" fmla="*/ 898 w 1052"/>
                <a:gd name="T115" fmla="*/ 126 h 1200"/>
                <a:gd name="T116" fmla="*/ 815 w 1052"/>
                <a:gd name="T117" fmla="*/ 75 h 1200"/>
                <a:gd name="T118" fmla="*/ 650 w 1052"/>
                <a:gd name="T119" fmla="*/ 24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52" h="1200">
                  <a:moveTo>
                    <a:pt x="561" y="2"/>
                  </a:moveTo>
                  <a:lnTo>
                    <a:pt x="561" y="2"/>
                  </a:lnTo>
                  <a:lnTo>
                    <a:pt x="579" y="0"/>
                  </a:lnTo>
                  <a:lnTo>
                    <a:pt x="601" y="0"/>
                  </a:lnTo>
                  <a:lnTo>
                    <a:pt x="631" y="0"/>
                  </a:lnTo>
                  <a:lnTo>
                    <a:pt x="666" y="4"/>
                  </a:lnTo>
                  <a:lnTo>
                    <a:pt x="712" y="14"/>
                  </a:lnTo>
                  <a:lnTo>
                    <a:pt x="763" y="26"/>
                  </a:lnTo>
                  <a:lnTo>
                    <a:pt x="820" y="45"/>
                  </a:lnTo>
                  <a:lnTo>
                    <a:pt x="820" y="45"/>
                  </a:lnTo>
                  <a:lnTo>
                    <a:pt x="850" y="57"/>
                  </a:lnTo>
                  <a:lnTo>
                    <a:pt x="878" y="71"/>
                  </a:lnTo>
                  <a:lnTo>
                    <a:pt x="904" y="85"/>
                  </a:lnTo>
                  <a:lnTo>
                    <a:pt x="925" y="101"/>
                  </a:lnTo>
                  <a:lnTo>
                    <a:pt x="947" y="117"/>
                  </a:lnTo>
                  <a:lnTo>
                    <a:pt x="965" y="132"/>
                  </a:lnTo>
                  <a:lnTo>
                    <a:pt x="996" y="164"/>
                  </a:lnTo>
                  <a:lnTo>
                    <a:pt x="1020" y="190"/>
                  </a:lnTo>
                  <a:lnTo>
                    <a:pt x="1034" y="209"/>
                  </a:lnTo>
                  <a:lnTo>
                    <a:pt x="1040" y="221"/>
                  </a:lnTo>
                  <a:lnTo>
                    <a:pt x="1040" y="223"/>
                  </a:lnTo>
                  <a:lnTo>
                    <a:pt x="1038" y="221"/>
                  </a:lnTo>
                  <a:lnTo>
                    <a:pt x="1038" y="221"/>
                  </a:lnTo>
                  <a:lnTo>
                    <a:pt x="1032" y="215"/>
                  </a:lnTo>
                  <a:lnTo>
                    <a:pt x="1024" y="211"/>
                  </a:lnTo>
                  <a:lnTo>
                    <a:pt x="1000" y="202"/>
                  </a:lnTo>
                  <a:lnTo>
                    <a:pt x="971" y="192"/>
                  </a:lnTo>
                  <a:lnTo>
                    <a:pt x="937" y="182"/>
                  </a:lnTo>
                  <a:lnTo>
                    <a:pt x="878" y="164"/>
                  </a:lnTo>
                  <a:lnTo>
                    <a:pt x="850" y="158"/>
                  </a:lnTo>
                  <a:lnTo>
                    <a:pt x="850" y="158"/>
                  </a:lnTo>
                  <a:lnTo>
                    <a:pt x="858" y="160"/>
                  </a:lnTo>
                  <a:lnTo>
                    <a:pt x="882" y="170"/>
                  </a:lnTo>
                  <a:lnTo>
                    <a:pt x="898" y="178"/>
                  </a:lnTo>
                  <a:lnTo>
                    <a:pt x="915" y="190"/>
                  </a:lnTo>
                  <a:lnTo>
                    <a:pt x="939" y="208"/>
                  </a:lnTo>
                  <a:lnTo>
                    <a:pt x="963" y="229"/>
                  </a:lnTo>
                  <a:lnTo>
                    <a:pt x="963" y="229"/>
                  </a:lnTo>
                  <a:lnTo>
                    <a:pt x="989" y="255"/>
                  </a:lnTo>
                  <a:lnTo>
                    <a:pt x="1008" y="281"/>
                  </a:lnTo>
                  <a:lnTo>
                    <a:pt x="1026" y="306"/>
                  </a:lnTo>
                  <a:lnTo>
                    <a:pt x="1038" y="328"/>
                  </a:lnTo>
                  <a:lnTo>
                    <a:pt x="1048" y="346"/>
                  </a:lnTo>
                  <a:lnTo>
                    <a:pt x="1052" y="358"/>
                  </a:lnTo>
                  <a:lnTo>
                    <a:pt x="1052" y="360"/>
                  </a:lnTo>
                  <a:lnTo>
                    <a:pt x="1050" y="360"/>
                  </a:lnTo>
                  <a:lnTo>
                    <a:pt x="1044" y="352"/>
                  </a:lnTo>
                  <a:lnTo>
                    <a:pt x="1044" y="352"/>
                  </a:lnTo>
                  <a:lnTo>
                    <a:pt x="1040" y="346"/>
                  </a:lnTo>
                  <a:lnTo>
                    <a:pt x="1034" y="340"/>
                  </a:lnTo>
                  <a:lnTo>
                    <a:pt x="1016" y="326"/>
                  </a:lnTo>
                  <a:lnTo>
                    <a:pt x="996" y="314"/>
                  </a:lnTo>
                  <a:lnTo>
                    <a:pt x="975" y="302"/>
                  </a:lnTo>
                  <a:lnTo>
                    <a:pt x="941" y="285"/>
                  </a:lnTo>
                  <a:lnTo>
                    <a:pt x="931" y="281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37" y="283"/>
                  </a:lnTo>
                  <a:lnTo>
                    <a:pt x="943" y="291"/>
                  </a:lnTo>
                  <a:lnTo>
                    <a:pt x="951" y="302"/>
                  </a:lnTo>
                  <a:lnTo>
                    <a:pt x="957" y="318"/>
                  </a:lnTo>
                  <a:lnTo>
                    <a:pt x="971" y="366"/>
                  </a:lnTo>
                  <a:lnTo>
                    <a:pt x="987" y="433"/>
                  </a:lnTo>
                  <a:lnTo>
                    <a:pt x="987" y="433"/>
                  </a:lnTo>
                  <a:lnTo>
                    <a:pt x="992" y="470"/>
                  </a:lnTo>
                  <a:lnTo>
                    <a:pt x="994" y="506"/>
                  </a:lnTo>
                  <a:lnTo>
                    <a:pt x="992" y="536"/>
                  </a:lnTo>
                  <a:lnTo>
                    <a:pt x="989" y="563"/>
                  </a:lnTo>
                  <a:lnTo>
                    <a:pt x="983" y="585"/>
                  </a:lnTo>
                  <a:lnTo>
                    <a:pt x="977" y="601"/>
                  </a:lnTo>
                  <a:lnTo>
                    <a:pt x="973" y="617"/>
                  </a:lnTo>
                  <a:lnTo>
                    <a:pt x="973" y="617"/>
                  </a:lnTo>
                  <a:lnTo>
                    <a:pt x="933" y="575"/>
                  </a:lnTo>
                  <a:lnTo>
                    <a:pt x="846" y="484"/>
                  </a:lnTo>
                  <a:lnTo>
                    <a:pt x="797" y="435"/>
                  </a:lnTo>
                  <a:lnTo>
                    <a:pt x="753" y="393"/>
                  </a:lnTo>
                  <a:lnTo>
                    <a:pt x="720" y="364"/>
                  </a:lnTo>
                  <a:lnTo>
                    <a:pt x="708" y="356"/>
                  </a:lnTo>
                  <a:lnTo>
                    <a:pt x="702" y="354"/>
                  </a:lnTo>
                  <a:lnTo>
                    <a:pt x="702" y="354"/>
                  </a:lnTo>
                  <a:lnTo>
                    <a:pt x="706" y="368"/>
                  </a:lnTo>
                  <a:lnTo>
                    <a:pt x="708" y="383"/>
                  </a:lnTo>
                  <a:lnTo>
                    <a:pt x="708" y="411"/>
                  </a:lnTo>
                  <a:lnTo>
                    <a:pt x="704" y="441"/>
                  </a:lnTo>
                  <a:lnTo>
                    <a:pt x="698" y="468"/>
                  </a:lnTo>
                  <a:lnTo>
                    <a:pt x="688" y="496"/>
                  </a:lnTo>
                  <a:lnTo>
                    <a:pt x="676" y="522"/>
                  </a:lnTo>
                  <a:lnTo>
                    <a:pt x="662" y="546"/>
                  </a:lnTo>
                  <a:lnTo>
                    <a:pt x="646" y="567"/>
                  </a:lnTo>
                  <a:lnTo>
                    <a:pt x="633" y="589"/>
                  </a:lnTo>
                  <a:lnTo>
                    <a:pt x="619" y="607"/>
                  </a:lnTo>
                  <a:lnTo>
                    <a:pt x="593" y="635"/>
                  </a:lnTo>
                  <a:lnTo>
                    <a:pt x="579" y="648"/>
                  </a:lnTo>
                  <a:lnTo>
                    <a:pt x="577" y="650"/>
                  </a:lnTo>
                  <a:lnTo>
                    <a:pt x="579" y="648"/>
                  </a:lnTo>
                  <a:lnTo>
                    <a:pt x="579" y="648"/>
                  </a:lnTo>
                  <a:lnTo>
                    <a:pt x="583" y="642"/>
                  </a:lnTo>
                  <a:lnTo>
                    <a:pt x="587" y="633"/>
                  </a:lnTo>
                  <a:lnTo>
                    <a:pt x="593" y="611"/>
                  </a:lnTo>
                  <a:lnTo>
                    <a:pt x="597" y="581"/>
                  </a:lnTo>
                  <a:lnTo>
                    <a:pt x="595" y="548"/>
                  </a:lnTo>
                  <a:lnTo>
                    <a:pt x="591" y="510"/>
                  </a:lnTo>
                  <a:lnTo>
                    <a:pt x="585" y="490"/>
                  </a:lnTo>
                  <a:lnTo>
                    <a:pt x="579" y="470"/>
                  </a:lnTo>
                  <a:lnTo>
                    <a:pt x="573" y="453"/>
                  </a:lnTo>
                  <a:lnTo>
                    <a:pt x="563" y="435"/>
                  </a:lnTo>
                  <a:lnTo>
                    <a:pt x="553" y="417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02" y="352"/>
                  </a:lnTo>
                  <a:lnTo>
                    <a:pt x="480" y="330"/>
                  </a:lnTo>
                  <a:lnTo>
                    <a:pt x="472" y="324"/>
                  </a:lnTo>
                  <a:lnTo>
                    <a:pt x="470" y="324"/>
                  </a:lnTo>
                  <a:lnTo>
                    <a:pt x="470" y="324"/>
                  </a:lnTo>
                  <a:lnTo>
                    <a:pt x="431" y="358"/>
                  </a:lnTo>
                  <a:lnTo>
                    <a:pt x="374" y="401"/>
                  </a:lnTo>
                  <a:lnTo>
                    <a:pt x="288" y="465"/>
                  </a:lnTo>
                  <a:lnTo>
                    <a:pt x="288" y="465"/>
                  </a:lnTo>
                  <a:lnTo>
                    <a:pt x="241" y="500"/>
                  </a:lnTo>
                  <a:lnTo>
                    <a:pt x="199" y="528"/>
                  </a:lnTo>
                  <a:lnTo>
                    <a:pt x="134" y="569"/>
                  </a:lnTo>
                  <a:lnTo>
                    <a:pt x="110" y="585"/>
                  </a:lnTo>
                  <a:lnTo>
                    <a:pt x="93" y="603"/>
                  </a:lnTo>
                  <a:lnTo>
                    <a:pt x="85" y="613"/>
                  </a:lnTo>
                  <a:lnTo>
                    <a:pt x="79" y="621"/>
                  </a:lnTo>
                  <a:lnTo>
                    <a:pt x="73" y="633"/>
                  </a:lnTo>
                  <a:lnTo>
                    <a:pt x="69" y="642"/>
                  </a:lnTo>
                  <a:lnTo>
                    <a:pt x="69" y="642"/>
                  </a:lnTo>
                  <a:lnTo>
                    <a:pt x="65" y="656"/>
                  </a:lnTo>
                  <a:lnTo>
                    <a:pt x="63" y="670"/>
                  </a:lnTo>
                  <a:lnTo>
                    <a:pt x="61" y="702"/>
                  </a:lnTo>
                  <a:lnTo>
                    <a:pt x="63" y="737"/>
                  </a:lnTo>
                  <a:lnTo>
                    <a:pt x="67" y="775"/>
                  </a:lnTo>
                  <a:lnTo>
                    <a:pt x="79" y="852"/>
                  </a:lnTo>
                  <a:lnTo>
                    <a:pt x="89" y="921"/>
                  </a:lnTo>
                  <a:lnTo>
                    <a:pt x="89" y="921"/>
                  </a:lnTo>
                  <a:lnTo>
                    <a:pt x="91" y="949"/>
                  </a:lnTo>
                  <a:lnTo>
                    <a:pt x="91" y="973"/>
                  </a:lnTo>
                  <a:lnTo>
                    <a:pt x="87" y="992"/>
                  </a:lnTo>
                  <a:lnTo>
                    <a:pt x="85" y="1010"/>
                  </a:lnTo>
                  <a:lnTo>
                    <a:pt x="75" y="1048"/>
                  </a:lnTo>
                  <a:lnTo>
                    <a:pt x="73" y="1070"/>
                  </a:lnTo>
                  <a:lnTo>
                    <a:pt x="71" y="1095"/>
                  </a:lnTo>
                  <a:lnTo>
                    <a:pt x="71" y="1095"/>
                  </a:lnTo>
                  <a:lnTo>
                    <a:pt x="71" y="1117"/>
                  </a:lnTo>
                  <a:lnTo>
                    <a:pt x="71" y="1135"/>
                  </a:lnTo>
                  <a:lnTo>
                    <a:pt x="75" y="1166"/>
                  </a:lnTo>
                  <a:lnTo>
                    <a:pt x="81" y="1186"/>
                  </a:lnTo>
                  <a:lnTo>
                    <a:pt x="83" y="1198"/>
                  </a:lnTo>
                  <a:lnTo>
                    <a:pt x="83" y="1200"/>
                  </a:lnTo>
                  <a:lnTo>
                    <a:pt x="83" y="1200"/>
                  </a:lnTo>
                  <a:lnTo>
                    <a:pt x="83" y="1200"/>
                  </a:lnTo>
                  <a:lnTo>
                    <a:pt x="81" y="1198"/>
                  </a:lnTo>
                  <a:lnTo>
                    <a:pt x="77" y="1190"/>
                  </a:lnTo>
                  <a:lnTo>
                    <a:pt x="71" y="1172"/>
                  </a:lnTo>
                  <a:lnTo>
                    <a:pt x="61" y="1141"/>
                  </a:lnTo>
                  <a:lnTo>
                    <a:pt x="61" y="1141"/>
                  </a:lnTo>
                  <a:lnTo>
                    <a:pt x="57" y="1119"/>
                  </a:lnTo>
                  <a:lnTo>
                    <a:pt x="55" y="1095"/>
                  </a:lnTo>
                  <a:lnTo>
                    <a:pt x="55" y="1068"/>
                  </a:lnTo>
                  <a:lnTo>
                    <a:pt x="55" y="1042"/>
                  </a:lnTo>
                  <a:lnTo>
                    <a:pt x="61" y="939"/>
                  </a:lnTo>
                  <a:lnTo>
                    <a:pt x="61" y="939"/>
                  </a:lnTo>
                  <a:lnTo>
                    <a:pt x="59" y="909"/>
                  </a:lnTo>
                  <a:lnTo>
                    <a:pt x="53" y="866"/>
                  </a:lnTo>
                  <a:lnTo>
                    <a:pt x="35" y="757"/>
                  </a:lnTo>
                  <a:lnTo>
                    <a:pt x="16" y="660"/>
                  </a:lnTo>
                  <a:lnTo>
                    <a:pt x="6" y="617"/>
                  </a:lnTo>
                  <a:lnTo>
                    <a:pt x="6" y="617"/>
                  </a:lnTo>
                  <a:lnTo>
                    <a:pt x="2" y="595"/>
                  </a:lnTo>
                  <a:lnTo>
                    <a:pt x="2" y="573"/>
                  </a:lnTo>
                  <a:lnTo>
                    <a:pt x="0" y="550"/>
                  </a:lnTo>
                  <a:lnTo>
                    <a:pt x="2" y="526"/>
                  </a:lnTo>
                  <a:lnTo>
                    <a:pt x="8" y="478"/>
                  </a:lnTo>
                  <a:lnTo>
                    <a:pt x="18" y="431"/>
                  </a:lnTo>
                  <a:lnTo>
                    <a:pt x="29" y="383"/>
                  </a:lnTo>
                  <a:lnTo>
                    <a:pt x="43" y="338"/>
                  </a:lnTo>
                  <a:lnTo>
                    <a:pt x="75" y="251"/>
                  </a:lnTo>
                  <a:lnTo>
                    <a:pt x="45" y="552"/>
                  </a:lnTo>
                  <a:lnTo>
                    <a:pt x="45" y="552"/>
                  </a:lnTo>
                  <a:lnTo>
                    <a:pt x="67" y="474"/>
                  </a:lnTo>
                  <a:lnTo>
                    <a:pt x="91" y="405"/>
                  </a:lnTo>
                  <a:lnTo>
                    <a:pt x="116" y="344"/>
                  </a:lnTo>
                  <a:lnTo>
                    <a:pt x="142" y="291"/>
                  </a:lnTo>
                  <a:lnTo>
                    <a:pt x="168" y="247"/>
                  </a:lnTo>
                  <a:lnTo>
                    <a:pt x="182" y="229"/>
                  </a:lnTo>
                  <a:lnTo>
                    <a:pt x="194" y="213"/>
                  </a:lnTo>
                  <a:lnTo>
                    <a:pt x="205" y="200"/>
                  </a:lnTo>
                  <a:lnTo>
                    <a:pt x="217" y="190"/>
                  </a:lnTo>
                  <a:lnTo>
                    <a:pt x="229" y="182"/>
                  </a:lnTo>
                  <a:lnTo>
                    <a:pt x="239" y="176"/>
                  </a:lnTo>
                  <a:lnTo>
                    <a:pt x="239" y="176"/>
                  </a:lnTo>
                  <a:lnTo>
                    <a:pt x="229" y="204"/>
                  </a:lnTo>
                  <a:lnTo>
                    <a:pt x="219" y="231"/>
                  </a:lnTo>
                  <a:lnTo>
                    <a:pt x="201" y="287"/>
                  </a:lnTo>
                  <a:lnTo>
                    <a:pt x="190" y="340"/>
                  </a:lnTo>
                  <a:lnTo>
                    <a:pt x="180" y="391"/>
                  </a:lnTo>
                  <a:lnTo>
                    <a:pt x="172" y="435"/>
                  </a:lnTo>
                  <a:lnTo>
                    <a:pt x="168" y="468"/>
                  </a:lnTo>
                  <a:lnTo>
                    <a:pt x="164" y="500"/>
                  </a:lnTo>
                  <a:lnTo>
                    <a:pt x="164" y="500"/>
                  </a:lnTo>
                  <a:lnTo>
                    <a:pt x="176" y="490"/>
                  </a:lnTo>
                  <a:lnTo>
                    <a:pt x="209" y="465"/>
                  </a:lnTo>
                  <a:lnTo>
                    <a:pt x="259" y="423"/>
                  </a:lnTo>
                  <a:lnTo>
                    <a:pt x="288" y="393"/>
                  </a:lnTo>
                  <a:lnTo>
                    <a:pt x="322" y="362"/>
                  </a:lnTo>
                  <a:lnTo>
                    <a:pt x="322" y="362"/>
                  </a:lnTo>
                  <a:lnTo>
                    <a:pt x="352" y="328"/>
                  </a:lnTo>
                  <a:lnTo>
                    <a:pt x="377" y="298"/>
                  </a:lnTo>
                  <a:lnTo>
                    <a:pt x="397" y="273"/>
                  </a:lnTo>
                  <a:lnTo>
                    <a:pt x="413" y="251"/>
                  </a:lnTo>
                  <a:lnTo>
                    <a:pt x="431" y="221"/>
                  </a:lnTo>
                  <a:lnTo>
                    <a:pt x="437" y="211"/>
                  </a:lnTo>
                  <a:lnTo>
                    <a:pt x="437" y="211"/>
                  </a:lnTo>
                  <a:lnTo>
                    <a:pt x="441" y="213"/>
                  </a:lnTo>
                  <a:lnTo>
                    <a:pt x="455" y="223"/>
                  </a:lnTo>
                  <a:lnTo>
                    <a:pt x="480" y="247"/>
                  </a:lnTo>
                  <a:lnTo>
                    <a:pt x="518" y="287"/>
                  </a:lnTo>
                  <a:lnTo>
                    <a:pt x="518" y="287"/>
                  </a:lnTo>
                  <a:lnTo>
                    <a:pt x="538" y="314"/>
                  </a:lnTo>
                  <a:lnTo>
                    <a:pt x="559" y="348"/>
                  </a:lnTo>
                  <a:lnTo>
                    <a:pt x="579" y="385"/>
                  </a:lnTo>
                  <a:lnTo>
                    <a:pt x="597" y="421"/>
                  </a:lnTo>
                  <a:lnTo>
                    <a:pt x="623" y="480"/>
                  </a:lnTo>
                  <a:lnTo>
                    <a:pt x="633" y="506"/>
                  </a:lnTo>
                  <a:lnTo>
                    <a:pt x="633" y="506"/>
                  </a:lnTo>
                  <a:lnTo>
                    <a:pt x="635" y="500"/>
                  </a:lnTo>
                  <a:lnTo>
                    <a:pt x="640" y="486"/>
                  </a:lnTo>
                  <a:lnTo>
                    <a:pt x="648" y="461"/>
                  </a:lnTo>
                  <a:lnTo>
                    <a:pt x="654" y="425"/>
                  </a:lnTo>
                  <a:lnTo>
                    <a:pt x="654" y="425"/>
                  </a:lnTo>
                  <a:lnTo>
                    <a:pt x="658" y="407"/>
                  </a:lnTo>
                  <a:lnTo>
                    <a:pt x="658" y="389"/>
                  </a:lnTo>
                  <a:lnTo>
                    <a:pt x="656" y="362"/>
                  </a:lnTo>
                  <a:lnTo>
                    <a:pt x="654" y="344"/>
                  </a:lnTo>
                  <a:lnTo>
                    <a:pt x="654" y="332"/>
                  </a:lnTo>
                  <a:lnTo>
                    <a:pt x="654" y="332"/>
                  </a:lnTo>
                  <a:lnTo>
                    <a:pt x="652" y="324"/>
                  </a:lnTo>
                  <a:lnTo>
                    <a:pt x="646" y="310"/>
                  </a:lnTo>
                  <a:lnTo>
                    <a:pt x="627" y="271"/>
                  </a:lnTo>
                  <a:lnTo>
                    <a:pt x="601" y="217"/>
                  </a:lnTo>
                  <a:lnTo>
                    <a:pt x="601" y="217"/>
                  </a:lnTo>
                  <a:lnTo>
                    <a:pt x="611" y="221"/>
                  </a:lnTo>
                  <a:lnTo>
                    <a:pt x="639" y="235"/>
                  </a:lnTo>
                  <a:lnTo>
                    <a:pt x="660" y="249"/>
                  </a:lnTo>
                  <a:lnTo>
                    <a:pt x="684" y="267"/>
                  </a:lnTo>
                  <a:lnTo>
                    <a:pt x="714" y="289"/>
                  </a:lnTo>
                  <a:lnTo>
                    <a:pt x="747" y="316"/>
                  </a:lnTo>
                  <a:lnTo>
                    <a:pt x="747" y="316"/>
                  </a:lnTo>
                  <a:lnTo>
                    <a:pt x="781" y="348"/>
                  </a:lnTo>
                  <a:lnTo>
                    <a:pt x="816" y="383"/>
                  </a:lnTo>
                  <a:lnTo>
                    <a:pt x="880" y="449"/>
                  </a:lnTo>
                  <a:lnTo>
                    <a:pt x="925" y="502"/>
                  </a:lnTo>
                  <a:lnTo>
                    <a:pt x="937" y="520"/>
                  </a:lnTo>
                  <a:lnTo>
                    <a:pt x="943" y="530"/>
                  </a:lnTo>
                  <a:lnTo>
                    <a:pt x="943" y="530"/>
                  </a:lnTo>
                  <a:lnTo>
                    <a:pt x="943" y="532"/>
                  </a:lnTo>
                  <a:lnTo>
                    <a:pt x="943" y="532"/>
                  </a:lnTo>
                  <a:lnTo>
                    <a:pt x="945" y="524"/>
                  </a:lnTo>
                  <a:lnTo>
                    <a:pt x="945" y="510"/>
                  </a:lnTo>
                  <a:lnTo>
                    <a:pt x="943" y="490"/>
                  </a:lnTo>
                  <a:lnTo>
                    <a:pt x="941" y="465"/>
                  </a:lnTo>
                  <a:lnTo>
                    <a:pt x="935" y="433"/>
                  </a:lnTo>
                  <a:lnTo>
                    <a:pt x="925" y="399"/>
                  </a:lnTo>
                  <a:lnTo>
                    <a:pt x="909" y="360"/>
                  </a:lnTo>
                  <a:lnTo>
                    <a:pt x="909" y="360"/>
                  </a:lnTo>
                  <a:lnTo>
                    <a:pt x="902" y="340"/>
                  </a:lnTo>
                  <a:lnTo>
                    <a:pt x="890" y="322"/>
                  </a:lnTo>
                  <a:lnTo>
                    <a:pt x="880" y="306"/>
                  </a:lnTo>
                  <a:lnTo>
                    <a:pt x="868" y="293"/>
                  </a:lnTo>
                  <a:lnTo>
                    <a:pt x="856" y="279"/>
                  </a:lnTo>
                  <a:lnTo>
                    <a:pt x="842" y="267"/>
                  </a:lnTo>
                  <a:lnTo>
                    <a:pt x="818" y="249"/>
                  </a:lnTo>
                  <a:lnTo>
                    <a:pt x="795" y="233"/>
                  </a:lnTo>
                  <a:lnTo>
                    <a:pt x="777" y="225"/>
                  </a:lnTo>
                  <a:lnTo>
                    <a:pt x="761" y="219"/>
                  </a:lnTo>
                  <a:lnTo>
                    <a:pt x="755" y="217"/>
                  </a:lnTo>
                  <a:lnTo>
                    <a:pt x="755" y="217"/>
                  </a:lnTo>
                  <a:lnTo>
                    <a:pt x="838" y="235"/>
                  </a:lnTo>
                  <a:lnTo>
                    <a:pt x="929" y="255"/>
                  </a:lnTo>
                  <a:lnTo>
                    <a:pt x="929" y="255"/>
                  </a:lnTo>
                  <a:lnTo>
                    <a:pt x="921" y="247"/>
                  </a:lnTo>
                  <a:lnTo>
                    <a:pt x="880" y="217"/>
                  </a:lnTo>
                  <a:lnTo>
                    <a:pt x="880" y="217"/>
                  </a:lnTo>
                  <a:lnTo>
                    <a:pt x="858" y="204"/>
                  </a:lnTo>
                  <a:lnTo>
                    <a:pt x="830" y="188"/>
                  </a:lnTo>
                  <a:lnTo>
                    <a:pt x="761" y="156"/>
                  </a:lnTo>
                  <a:lnTo>
                    <a:pt x="672" y="121"/>
                  </a:lnTo>
                  <a:lnTo>
                    <a:pt x="898" y="126"/>
                  </a:lnTo>
                  <a:lnTo>
                    <a:pt x="898" y="126"/>
                  </a:lnTo>
                  <a:lnTo>
                    <a:pt x="890" y="121"/>
                  </a:lnTo>
                  <a:lnTo>
                    <a:pt x="870" y="105"/>
                  </a:lnTo>
                  <a:lnTo>
                    <a:pt x="836" y="87"/>
                  </a:lnTo>
                  <a:lnTo>
                    <a:pt x="815" y="75"/>
                  </a:lnTo>
                  <a:lnTo>
                    <a:pt x="791" y="65"/>
                  </a:lnTo>
                  <a:lnTo>
                    <a:pt x="791" y="65"/>
                  </a:lnTo>
                  <a:lnTo>
                    <a:pt x="761" y="55"/>
                  </a:lnTo>
                  <a:lnTo>
                    <a:pt x="727" y="45"/>
                  </a:lnTo>
                  <a:lnTo>
                    <a:pt x="650" y="24"/>
                  </a:lnTo>
                  <a:lnTo>
                    <a:pt x="561" y="2"/>
                  </a:lnTo>
                  <a:lnTo>
                    <a:pt x="561" y="2"/>
                  </a:lnTo>
                  <a:close/>
                </a:path>
              </a:pathLst>
            </a:custGeom>
            <a:solidFill>
              <a:srgbClr val="895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4678363" y="1516063"/>
              <a:ext cx="411163" cy="257175"/>
            </a:xfrm>
            <a:custGeom>
              <a:avLst/>
              <a:gdLst>
                <a:gd name="T0" fmla="*/ 65 w 259"/>
                <a:gd name="T1" fmla="*/ 63 h 162"/>
                <a:gd name="T2" fmla="*/ 65 w 259"/>
                <a:gd name="T3" fmla="*/ 63 h 162"/>
                <a:gd name="T4" fmla="*/ 42 w 259"/>
                <a:gd name="T5" fmla="*/ 83 h 162"/>
                <a:gd name="T6" fmla="*/ 26 w 259"/>
                <a:gd name="T7" fmla="*/ 101 h 162"/>
                <a:gd name="T8" fmla="*/ 14 w 259"/>
                <a:gd name="T9" fmla="*/ 117 h 162"/>
                <a:gd name="T10" fmla="*/ 6 w 259"/>
                <a:gd name="T11" fmla="*/ 130 h 162"/>
                <a:gd name="T12" fmla="*/ 2 w 259"/>
                <a:gd name="T13" fmla="*/ 142 h 162"/>
                <a:gd name="T14" fmla="*/ 0 w 259"/>
                <a:gd name="T15" fmla="*/ 150 h 162"/>
                <a:gd name="T16" fmla="*/ 4 w 259"/>
                <a:gd name="T17" fmla="*/ 158 h 162"/>
                <a:gd name="T18" fmla="*/ 8 w 259"/>
                <a:gd name="T19" fmla="*/ 160 h 162"/>
                <a:gd name="T20" fmla="*/ 8 w 259"/>
                <a:gd name="T21" fmla="*/ 160 h 162"/>
                <a:gd name="T22" fmla="*/ 14 w 259"/>
                <a:gd name="T23" fmla="*/ 162 h 162"/>
                <a:gd name="T24" fmla="*/ 26 w 259"/>
                <a:gd name="T25" fmla="*/ 158 h 162"/>
                <a:gd name="T26" fmla="*/ 57 w 259"/>
                <a:gd name="T27" fmla="*/ 140 h 162"/>
                <a:gd name="T28" fmla="*/ 101 w 259"/>
                <a:gd name="T29" fmla="*/ 115 h 162"/>
                <a:gd name="T30" fmla="*/ 129 w 259"/>
                <a:gd name="T31" fmla="*/ 101 h 162"/>
                <a:gd name="T32" fmla="*/ 158 w 259"/>
                <a:gd name="T33" fmla="*/ 89 h 162"/>
                <a:gd name="T34" fmla="*/ 158 w 259"/>
                <a:gd name="T35" fmla="*/ 89 h 162"/>
                <a:gd name="T36" fmla="*/ 186 w 259"/>
                <a:gd name="T37" fmla="*/ 79 h 162"/>
                <a:gd name="T38" fmla="*/ 206 w 259"/>
                <a:gd name="T39" fmla="*/ 71 h 162"/>
                <a:gd name="T40" fmla="*/ 233 w 259"/>
                <a:gd name="T41" fmla="*/ 65 h 162"/>
                <a:gd name="T42" fmla="*/ 241 w 259"/>
                <a:gd name="T43" fmla="*/ 61 h 162"/>
                <a:gd name="T44" fmla="*/ 247 w 259"/>
                <a:gd name="T45" fmla="*/ 57 h 162"/>
                <a:gd name="T46" fmla="*/ 251 w 259"/>
                <a:gd name="T47" fmla="*/ 53 h 162"/>
                <a:gd name="T48" fmla="*/ 255 w 259"/>
                <a:gd name="T49" fmla="*/ 43 h 162"/>
                <a:gd name="T50" fmla="*/ 255 w 259"/>
                <a:gd name="T51" fmla="*/ 43 h 162"/>
                <a:gd name="T52" fmla="*/ 259 w 259"/>
                <a:gd name="T53" fmla="*/ 34 h 162"/>
                <a:gd name="T54" fmla="*/ 259 w 259"/>
                <a:gd name="T55" fmla="*/ 26 h 162"/>
                <a:gd name="T56" fmla="*/ 259 w 259"/>
                <a:gd name="T57" fmla="*/ 20 h 162"/>
                <a:gd name="T58" fmla="*/ 255 w 259"/>
                <a:gd name="T59" fmla="*/ 14 h 162"/>
                <a:gd name="T60" fmla="*/ 247 w 259"/>
                <a:gd name="T61" fmla="*/ 8 h 162"/>
                <a:gd name="T62" fmla="*/ 239 w 259"/>
                <a:gd name="T63" fmla="*/ 4 h 162"/>
                <a:gd name="T64" fmla="*/ 230 w 259"/>
                <a:gd name="T65" fmla="*/ 2 h 162"/>
                <a:gd name="T66" fmla="*/ 220 w 259"/>
                <a:gd name="T67" fmla="*/ 0 h 162"/>
                <a:gd name="T68" fmla="*/ 220 w 259"/>
                <a:gd name="T69" fmla="*/ 0 h 162"/>
                <a:gd name="T70" fmla="*/ 198 w 259"/>
                <a:gd name="T71" fmla="*/ 0 h 162"/>
                <a:gd name="T72" fmla="*/ 176 w 259"/>
                <a:gd name="T73" fmla="*/ 4 h 162"/>
                <a:gd name="T74" fmla="*/ 156 w 259"/>
                <a:gd name="T75" fmla="*/ 8 h 162"/>
                <a:gd name="T76" fmla="*/ 139 w 259"/>
                <a:gd name="T77" fmla="*/ 16 h 162"/>
                <a:gd name="T78" fmla="*/ 119 w 259"/>
                <a:gd name="T79" fmla="*/ 26 h 162"/>
                <a:gd name="T80" fmla="*/ 101 w 259"/>
                <a:gd name="T81" fmla="*/ 36 h 162"/>
                <a:gd name="T82" fmla="*/ 83 w 259"/>
                <a:gd name="T83" fmla="*/ 49 h 162"/>
                <a:gd name="T84" fmla="*/ 65 w 259"/>
                <a:gd name="T85" fmla="*/ 63 h 162"/>
                <a:gd name="T86" fmla="*/ 65 w 259"/>
                <a:gd name="T87" fmla="*/ 6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9" h="162">
                  <a:moveTo>
                    <a:pt x="65" y="63"/>
                  </a:moveTo>
                  <a:lnTo>
                    <a:pt x="65" y="63"/>
                  </a:lnTo>
                  <a:lnTo>
                    <a:pt x="42" y="83"/>
                  </a:lnTo>
                  <a:lnTo>
                    <a:pt x="26" y="101"/>
                  </a:lnTo>
                  <a:lnTo>
                    <a:pt x="14" y="117"/>
                  </a:lnTo>
                  <a:lnTo>
                    <a:pt x="6" y="130"/>
                  </a:lnTo>
                  <a:lnTo>
                    <a:pt x="2" y="142"/>
                  </a:lnTo>
                  <a:lnTo>
                    <a:pt x="0" y="150"/>
                  </a:lnTo>
                  <a:lnTo>
                    <a:pt x="4" y="158"/>
                  </a:lnTo>
                  <a:lnTo>
                    <a:pt x="8" y="160"/>
                  </a:lnTo>
                  <a:lnTo>
                    <a:pt x="8" y="160"/>
                  </a:lnTo>
                  <a:lnTo>
                    <a:pt x="14" y="162"/>
                  </a:lnTo>
                  <a:lnTo>
                    <a:pt x="26" y="158"/>
                  </a:lnTo>
                  <a:lnTo>
                    <a:pt x="57" y="140"/>
                  </a:lnTo>
                  <a:lnTo>
                    <a:pt x="101" y="115"/>
                  </a:lnTo>
                  <a:lnTo>
                    <a:pt x="129" y="101"/>
                  </a:lnTo>
                  <a:lnTo>
                    <a:pt x="158" y="89"/>
                  </a:lnTo>
                  <a:lnTo>
                    <a:pt x="158" y="89"/>
                  </a:lnTo>
                  <a:lnTo>
                    <a:pt x="186" y="79"/>
                  </a:lnTo>
                  <a:lnTo>
                    <a:pt x="206" y="71"/>
                  </a:lnTo>
                  <a:lnTo>
                    <a:pt x="233" y="65"/>
                  </a:lnTo>
                  <a:lnTo>
                    <a:pt x="241" y="61"/>
                  </a:lnTo>
                  <a:lnTo>
                    <a:pt x="247" y="57"/>
                  </a:lnTo>
                  <a:lnTo>
                    <a:pt x="251" y="53"/>
                  </a:lnTo>
                  <a:lnTo>
                    <a:pt x="255" y="43"/>
                  </a:lnTo>
                  <a:lnTo>
                    <a:pt x="255" y="43"/>
                  </a:lnTo>
                  <a:lnTo>
                    <a:pt x="259" y="34"/>
                  </a:lnTo>
                  <a:lnTo>
                    <a:pt x="259" y="26"/>
                  </a:lnTo>
                  <a:lnTo>
                    <a:pt x="259" y="20"/>
                  </a:lnTo>
                  <a:lnTo>
                    <a:pt x="255" y="14"/>
                  </a:lnTo>
                  <a:lnTo>
                    <a:pt x="247" y="8"/>
                  </a:lnTo>
                  <a:lnTo>
                    <a:pt x="239" y="4"/>
                  </a:lnTo>
                  <a:lnTo>
                    <a:pt x="230" y="2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198" y="0"/>
                  </a:lnTo>
                  <a:lnTo>
                    <a:pt x="176" y="4"/>
                  </a:lnTo>
                  <a:lnTo>
                    <a:pt x="156" y="8"/>
                  </a:lnTo>
                  <a:lnTo>
                    <a:pt x="139" y="16"/>
                  </a:lnTo>
                  <a:lnTo>
                    <a:pt x="119" y="26"/>
                  </a:lnTo>
                  <a:lnTo>
                    <a:pt x="101" y="36"/>
                  </a:lnTo>
                  <a:lnTo>
                    <a:pt x="83" y="49"/>
                  </a:lnTo>
                  <a:lnTo>
                    <a:pt x="65" y="63"/>
                  </a:lnTo>
                  <a:lnTo>
                    <a:pt x="65" y="63"/>
                  </a:lnTo>
                  <a:close/>
                </a:path>
              </a:pathLst>
            </a:custGeom>
            <a:solidFill>
              <a:srgbClr val="895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42" name="Freeform 33"/>
            <p:cNvSpPr/>
            <p:nvPr/>
          </p:nvSpPr>
          <p:spPr bwMode="auto">
            <a:xfrm>
              <a:off x="5400676" y="1452563"/>
              <a:ext cx="254000" cy="176213"/>
            </a:xfrm>
            <a:custGeom>
              <a:avLst/>
              <a:gdLst>
                <a:gd name="T0" fmla="*/ 127 w 160"/>
                <a:gd name="T1" fmla="*/ 26 h 111"/>
                <a:gd name="T2" fmla="*/ 127 w 160"/>
                <a:gd name="T3" fmla="*/ 26 h 111"/>
                <a:gd name="T4" fmla="*/ 140 w 160"/>
                <a:gd name="T5" fmla="*/ 40 h 111"/>
                <a:gd name="T6" fmla="*/ 150 w 160"/>
                <a:gd name="T7" fmla="*/ 54 h 111"/>
                <a:gd name="T8" fmla="*/ 156 w 160"/>
                <a:gd name="T9" fmla="*/ 66 h 111"/>
                <a:gd name="T10" fmla="*/ 160 w 160"/>
                <a:gd name="T11" fmla="*/ 78 h 111"/>
                <a:gd name="T12" fmla="*/ 160 w 160"/>
                <a:gd name="T13" fmla="*/ 87 h 111"/>
                <a:gd name="T14" fmla="*/ 160 w 160"/>
                <a:gd name="T15" fmla="*/ 97 h 111"/>
                <a:gd name="T16" fmla="*/ 158 w 160"/>
                <a:gd name="T17" fmla="*/ 103 h 111"/>
                <a:gd name="T18" fmla="*/ 154 w 160"/>
                <a:gd name="T19" fmla="*/ 109 h 111"/>
                <a:gd name="T20" fmla="*/ 154 w 160"/>
                <a:gd name="T21" fmla="*/ 109 h 111"/>
                <a:gd name="T22" fmla="*/ 150 w 160"/>
                <a:gd name="T23" fmla="*/ 111 h 111"/>
                <a:gd name="T24" fmla="*/ 142 w 160"/>
                <a:gd name="T25" fmla="*/ 111 h 111"/>
                <a:gd name="T26" fmla="*/ 125 w 160"/>
                <a:gd name="T27" fmla="*/ 103 h 111"/>
                <a:gd name="T28" fmla="*/ 97 w 160"/>
                <a:gd name="T29" fmla="*/ 91 h 111"/>
                <a:gd name="T30" fmla="*/ 81 w 160"/>
                <a:gd name="T31" fmla="*/ 85 h 111"/>
                <a:gd name="T32" fmla="*/ 61 w 160"/>
                <a:gd name="T33" fmla="*/ 81 h 111"/>
                <a:gd name="T34" fmla="*/ 61 w 160"/>
                <a:gd name="T35" fmla="*/ 81 h 111"/>
                <a:gd name="T36" fmla="*/ 45 w 160"/>
                <a:gd name="T37" fmla="*/ 79 h 111"/>
                <a:gd name="T38" fmla="*/ 32 w 160"/>
                <a:gd name="T39" fmla="*/ 79 h 111"/>
                <a:gd name="T40" fmla="*/ 14 w 160"/>
                <a:gd name="T41" fmla="*/ 79 h 111"/>
                <a:gd name="T42" fmla="*/ 10 w 160"/>
                <a:gd name="T43" fmla="*/ 79 h 111"/>
                <a:gd name="T44" fmla="*/ 6 w 160"/>
                <a:gd name="T45" fmla="*/ 78 h 111"/>
                <a:gd name="T46" fmla="*/ 4 w 160"/>
                <a:gd name="T47" fmla="*/ 74 h 111"/>
                <a:gd name="T48" fmla="*/ 2 w 160"/>
                <a:gd name="T49" fmla="*/ 68 h 111"/>
                <a:gd name="T50" fmla="*/ 2 w 160"/>
                <a:gd name="T51" fmla="*/ 68 h 111"/>
                <a:gd name="T52" fmla="*/ 0 w 160"/>
                <a:gd name="T53" fmla="*/ 58 h 111"/>
                <a:gd name="T54" fmla="*/ 0 w 160"/>
                <a:gd name="T55" fmla="*/ 50 h 111"/>
                <a:gd name="T56" fmla="*/ 2 w 160"/>
                <a:gd name="T57" fmla="*/ 42 h 111"/>
                <a:gd name="T58" fmla="*/ 6 w 160"/>
                <a:gd name="T59" fmla="*/ 34 h 111"/>
                <a:gd name="T60" fmla="*/ 10 w 160"/>
                <a:gd name="T61" fmla="*/ 28 h 111"/>
                <a:gd name="T62" fmla="*/ 16 w 160"/>
                <a:gd name="T63" fmla="*/ 22 h 111"/>
                <a:gd name="T64" fmla="*/ 32 w 160"/>
                <a:gd name="T65" fmla="*/ 10 h 111"/>
                <a:gd name="T66" fmla="*/ 32 w 160"/>
                <a:gd name="T67" fmla="*/ 10 h 111"/>
                <a:gd name="T68" fmla="*/ 45 w 160"/>
                <a:gd name="T69" fmla="*/ 4 h 111"/>
                <a:gd name="T70" fmla="*/ 59 w 160"/>
                <a:gd name="T71" fmla="*/ 0 h 111"/>
                <a:gd name="T72" fmla="*/ 71 w 160"/>
                <a:gd name="T73" fmla="*/ 0 h 111"/>
                <a:gd name="T74" fmla="*/ 83 w 160"/>
                <a:gd name="T75" fmla="*/ 0 h 111"/>
                <a:gd name="T76" fmla="*/ 95 w 160"/>
                <a:gd name="T77" fmla="*/ 4 h 111"/>
                <a:gd name="T78" fmla="*/ 107 w 160"/>
                <a:gd name="T79" fmla="*/ 10 h 111"/>
                <a:gd name="T80" fmla="*/ 117 w 160"/>
                <a:gd name="T81" fmla="*/ 18 h 111"/>
                <a:gd name="T82" fmla="*/ 127 w 160"/>
                <a:gd name="T83" fmla="*/ 26 h 111"/>
                <a:gd name="T84" fmla="*/ 127 w 160"/>
                <a:gd name="T85" fmla="*/ 2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" h="111">
                  <a:moveTo>
                    <a:pt x="127" y="26"/>
                  </a:moveTo>
                  <a:lnTo>
                    <a:pt x="127" y="26"/>
                  </a:lnTo>
                  <a:lnTo>
                    <a:pt x="140" y="40"/>
                  </a:lnTo>
                  <a:lnTo>
                    <a:pt x="150" y="54"/>
                  </a:lnTo>
                  <a:lnTo>
                    <a:pt x="156" y="66"/>
                  </a:lnTo>
                  <a:lnTo>
                    <a:pt x="160" y="78"/>
                  </a:lnTo>
                  <a:lnTo>
                    <a:pt x="160" y="87"/>
                  </a:lnTo>
                  <a:lnTo>
                    <a:pt x="160" y="97"/>
                  </a:lnTo>
                  <a:lnTo>
                    <a:pt x="158" y="103"/>
                  </a:lnTo>
                  <a:lnTo>
                    <a:pt x="154" y="109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42" y="111"/>
                  </a:lnTo>
                  <a:lnTo>
                    <a:pt x="125" y="103"/>
                  </a:lnTo>
                  <a:lnTo>
                    <a:pt x="97" y="91"/>
                  </a:lnTo>
                  <a:lnTo>
                    <a:pt x="81" y="85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45" y="79"/>
                  </a:lnTo>
                  <a:lnTo>
                    <a:pt x="32" y="79"/>
                  </a:lnTo>
                  <a:lnTo>
                    <a:pt x="14" y="79"/>
                  </a:lnTo>
                  <a:lnTo>
                    <a:pt x="10" y="79"/>
                  </a:lnTo>
                  <a:lnTo>
                    <a:pt x="6" y="78"/>
                  </a:lnTo>
                  <a:lnTo>
                    <a:pt x="4" y="74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50"/>
                  </a:lnTo>
                  <a:lnTo>
                    <a:pt x="2" y="42"/>
                  </a:lnTo>
                  <a:lnTo>
                    <a:pt x="6" y="34"/>
                  </a:lnTo>
                  <a:lnTo>
                    <a:pt x="10" y="28"/>
                  </a:lnTo>
                  <a:lnTo>
                    <a:pt x="16" y="22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45" y="4"/>
                  </a:lnTo>
                  <a:lnTo>
                    <a:pt x="59" y="0"/>
                  </a:lnTo>
                  <a:lnTo>
                    <a:pt x="71" y="0"/>
                  </a:lnTo>
                  <a:lnTo>
                    <a:pt x="83" y="0"/>
                  </a:lnTo>
                  <a:lnTo>
                    <a:pt x="95" y="4"/>
                  </a:lnTo>
                  <a:lnTo>
                    <a:pt x="107" y="10"/>
                  </a:lnTo>
                  <a:lnTo>
                    <a:pt x="117" y="18"/>
                  </a:lnTo>
                  <a:lnTo>
                    <a:pt x="127" y="26"/>
                  </a:lnTo>
                  <a:lnTo>
                    <a:pt x="127" y="26"/>
                  </a:lnTo>
                  <a:close/>
                </a:path>
              </a:pathLst>
            </a:custGeom>
            <a:solidFill>
              <a:srgbClr val="895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43" name="Freeform 34"/>
            <p:cNvSpPr/>
            <p:nvPr/>
          </p:nvSpPr>
          <p:spPr bwMode="auto">
            <a:xfrm>
              <a:off x="3702051" y="3087688"/>
              <a:ext cx="2608263" cy="2062163"/>
            </a:xfrm>
            <a:custGeom>
              <a:avLst/>
              <a:gdLst>
                <a:gd name="T0" fmla="*/ 32 w 1643"/>
                <a:gd name="T1" fmla="*/ 50 h 1299"/>
                <a:gd name="T2" fmla="*/ 4 w 1643"/>
                <a:gd name="T3" fmla="*/ 151 h 1299"/>
                <a:gd name="T4" fmla="*/ 4 w 1643"/>
                <a:gd name="T5" fmla="*/ 376 h 1299"/>
                <a:gd name="T6" fmla="*/ 46 w 1643"/>
                <a:gd name="T7" fmla="*/ 722 h 1299"/>
                <a:gd name="T8" fmla="*/ 109 w 1643"/>
                <a:gd name="T9" fmla="*/ 1066 h 1299"/>
                <a:gd name="T10" fmla="*/ 131 w 1643"/>
                <a:gd name="T11" fmla="*/ 1102 h 1299"/>
                <a:gd name="T12" fmla="*/ 190 w 1643"/>
                <a:gd name="T13" fmla="*/ 1118 h 1299"/>
                <a:gd name="T14" fmla="*/ 251 w 1643"/>
                <a:gd name="T15" fmla="*/ 1127 h 1299"/>
                <a:gd name="T16" fmla="*/ 920 w 1643"/>
                <a:gd name="T17" fmla="*/ 1163 h 1299"/>
                <a:gd name="T18" fmla="*/ 1113 w 1643"/>
                <a:gd name="T19" fmla="*/ 1189 h 1299"/>
                <a:gd name="T20" fmla="*/ 1343 w 1643"/>
                <a:gd name="T21" fmla="*/ 1260 h 1299"/>
                <a:gd name="T22" fmla="*/ 1491 w 1643"/>
                <a:gd name="T23" fmla="*/ 1299 h 1299"/>
                <a:gd name="T24" fmla="*/ 1511 w 1643"/>
                <a:gd name="T25" fmla="*/ 1294 h 1299"/>
                <a:gd name="T26" fmla="*/ 1515 w 1643"/>
                <a:gd name="T27" fmla="*/ 1268 h 1299"/>
                <a:gd name="T28" fmla="*/ 1467 w 1643"/>
                <a:gd name="T29" fmla="*/ 1244 h 1299"/>
                <a:gd name="T30" fmla="*/ 1343 w 1643"/>
                <a:gd name="T31" fmla="*/ 1199 h 1299"/>
                <a:gd name="T32" fmla="*/ 1349 w 1643"/>
                <a:gd name="T33" fmla="*/ 1193 h 1299"/>
                <a:gd name="T34" fmla="*/ 1426 w 1643"/>
                <a:gd name="T35" fmla="*/ 1209 h 1299"/>
                <a:gd name="T36" fmla="*/ 1527 w 1643"/>
                <a:gd name="T37" fmla="*/ 1236 h 1299"/>
                <a:gd name="T38" fmla="*/ 1568 w 1643"/>
                <a:gd name="T39" fmla="*/ 1250 h 1299"/>
                <a:gd name="T40" fmla="*/ 1590 w 1643"/>
                <a:gd name="T41" fmla="*/ 1250 h 1299"/>
                <a:gd name="T42" fmla="*/ 1606 w 1643"/>
                <a:gd name="T43" fmla="*/ 1234 h 1299"/>
                <a:gd name="T44" fmla="*/ 1604 w 1643"/>
                <a:gd name="T45" fmla="*/ 1214 h 1299"/>
                <a:gd name="T46" fmla="*/ 1554 w 1643"/>
                <a:gd name="T47" fmla="*/ 1189 h 1299"/>
                <a:gd name="T48" fmla="*/ 1424 w 1643"/>
                <a:gd name="T49" fmla="*/ 1145 h 1299"/>
                <a:gd name="T50" fmla="*/ 1373 w 1643"/>
                <a:gd name="T51" fmla="*/ 1125 h 1299"/>
                <a:gd name="T52" fmla="*/ 1367 w 1643"/>
                <a:gd name="T53" fmla="*/ 1116 h 1299"/>
                <a:gd name="T54" fmla="*/ 1396 w 1643"/>
                <a:gd name="T55" fmla="*/ 1116 h 1299"/>
                <a:gd name="T56" fmla="*/ 1533 w 1643"/>
                <a:gd name="T57" fmla="*/ 1153 h 1299"/>
                <a:gd name="T58" fmla="*/ 1612 w 1643"/>
                <a:gd name="T59" fmla="*/ 1169 h 1299"/>
                <a:gd name="T60" fmla="*/ 1636 w 1643"/>
                <a:gd name="T61" fmla="*/ 1165 h 1299"/>
                <a:gd name="T62" fmla="*/ 1643 w 1643"/>
                <a:gd name="T63" fmla="*/ 1151 h 1299"/>
                <a:gd name="T64" fmla="*/ 1626 w 1643"/>
                <a:gd name="T65" fmla="*/ 1125 h 1299"/>
                <a:gd name="T66" fmla="*/ 1584 w 1643"/>
                <a:gd name="T67" fmla="*/ 1108 h 1299"/>
                <a:gd name="T68" fmla="*/ 1428 w 1643"/>
                <a:gd name="T69" fmla="*/ 1060 h 1299"/>
                <a:gd name="T70" fmla="*/ 1386 w 1643"/>
                <a:gd name="T71" fmla="*/ 1038 h 1299"/>
                <a:gd name="T72" fmla="*/ 1396 w 1643"/>
                <a:gd name="T73" fmla="*/ 1031 h 1299"/>
                <a:gd name="T74" fmla="*/ 1513 w 1643"/>
                <a:gd name="T75" fmla="*/ 1050 h 1299"/>
                <a:gd name="T76" fmla="*/ 1614 w 1643"/>
                <a:gd name="T77" fmla="*/ 1062 h 1299"/>
                <a:gd name="T78" fmla="*/ 1630 w 1643"/>
                <a:gd name="T79" fmla="*/ 1058 h 1299"/>
                <a:gd name="T80" fmla="*/ 1640 w 1643"/>
                <a:gd name="T81" fmla="*/ 1038 h 1299"/>
                <a:gd name="T82" fmla="*/ 1622 w 1643"/>
                <a:gd name="T83" fmla="*/ 1021 h 1299"/>
                <a:gd name="T84" fmla="*/ 1562 w 1643"/>
                <a:gd name="T85" fmla="*/ 1001 h 1299"/>
                <a:gd name="T86" fmla="*/ 1410 w 1643"/>
                <a:gd name="T87" fmla="*/ 963 h 1299"/>
                <a:gd name="T88" fmla="*/ 1327 w 1643"/>
                <a:gd name="T89" fmla="*/ 936 h 1299"/>
                <a:gd name="T90" fmla="*/ 1371 w 1643"/>
                <a:gd name="T91" fmla="*/ 902 h 1299"/>
                <a:gd name="T92" fmla="*/ 1442 w 1643"/>
                <a:gd name="T93" fmla="*/ 831 h 1299"/>
                <a:gd name="T94" fmla="*/ 1456 w 1643"/>
                <a:gd name="T95" fmla="*/ 781 h 1299"/>
                <a:gd name="T96" fmla="*/ 1444 w 1643"/>
                <a:gd name="T97" fmla="*/ 776 h 1299"/>
                <a:gd name="T98" fmla="*/ 1341 w 1643"/>
                <a:gd name="T99" fmla="*/ 829 h 1299"/>
                <a:gd name="T100" fmla="*/ 1222 w 1643"/>
                <a:gd name="T101" fmla="*/ 890 h 1299"/>
                <a:gd name="T102" fmla="*/ 1121 w 1643"/>
                <a:gd name="T103" fmla="*/ 942 h 1299"/>
                <a:gd name="T104" fmla="*/ 1054 w 1643"/>
                <a:gd name="T105" fmla="*/ 965 h 1299"/>
                <a:gd name="T106" fmla="*/ 649 w 1643"/>
                <a:gd name="T107" fmla="*/ 934 h 1299"/>
                <a:gd name="T108" fmla="*/ 398 w 1643"/>
                <a:gd name="T109" fmla="*/ 910 h 1299"/>
                <a:gd name="T110" fmla="*/ 350 w 1643"/>
                <a:gd name="T111" fmla="*/ 878 h 1299"/>
                <a:gd name="T112" fmla="*/ 301 w 1643"/>
                <a:gd name="T113" fmla="*/ 627 h 1299"/>
                <a:gd name="T114" fmla="*/ 277 w 1643"/>
                <a:gd name="T115" fmla="*/ 376 h 1299"/>
                <a:gd name="T116" fmla="*/ 235 w 1643"/>
                <a:gd name="T117" fmla="*/ 163 h 1299"/>
                <a:gd name="T118" fmla="*/ 182 w 1643"/>
                <a:gd name="T119" fmla="*/ 40 h 1299"/>
                <a:gd name="T120" fmla="*/ 142 w 1643"/>
                <a:gd name="T121" fmla="*/ 6 h 1299"/>
                <a:gd name="T122" fmla="*/ 97 w 1643"/>
                <a:gd name="T123" fmla="*/ 2 h 1299"/>
                <a:gd name="T124" fmla="*/ 57 w 1643"/>
                <a:gd name="T125" fmla="*/ 22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43" h="1299">
                  <a:moveTo>
                    <a:pt x="57" y="22"/>
                  </a:moveTo>
                  <a:lnTo>
                    <a:pt x="57" y="22"/>
                  </a:lnTo>
                  <a:lnTo>
                    <a:pt x="44" y="34"/>
                  </a:lnTo>
                  <a:lnTo>
                    <a:pt x="32" y="50"/>
                  </a:lnTo>
                  <a:lnTo>
                    <a:pt x="24" y="72"/>
                  </a:lnTo>
                  <a:lnTo>
                    <a:pt x="16" y="95"/>
                  </a:lnTo>
                  <a:lnTo>
                    <a:pt x="10" y="121"/>
                  </a:lnTo>
                  <a:lnTo>
                    <a:pt x="4" y="151"/>
                  </a:lnTo>
                  <a:lnTo>
                    <a:pt x="2" y="184"/>
                  </a:lnTo>
                  <a:lnTo>
                    <a:pt x="0" y="218"/>
                  </a:lnTo>
                  <a:lnTo>
                    <a:pt x="0" y="293"/>
                  </a:lnTo>
                  <a:lnTo>
                    <a:pt x="4" y="376"/>
                  </a:lnTo>
                  <a:lnTo>
                    <a:pt x="10" y="461"/>
                  </a:lnTo>
                  <a:lnTo>
                    <a:pt x="20" y="550"/>
                  </a:lnTo>
                  <a:lnTo>
                    <a:pt x="32" y="637"/>
                  </a:lnTo>
                  <a:lnTo>
                    <a:pt x="46" y="722"/>
                  </a:lnTo>
                  <a:lnTo>
                    <a:pt x="71" y="874"/>
                  </a:lnTo>
                  <a:lnTo>
                    <a:pt x="107" y="1054"/>
                  </a:lnTo>
                  <a:lnTo>
                    <a:pt x="107" y="1054"/>
                  </a:lnTo>
                  <a:lnTo>
                    <a:pt x="109" y="1066"/>
                  </a:lnTo>
                  <a:lnTo>
                    <a:pt x="113" y="1078"/>
                  </a:lnTo>
                  <a:lnTo>
                    <a:pt x="119" y="1088"/>
                  </a:lnTo>
                  <a:lnTo>
                    <a:pt x="125" y="1096"/>
                  </a:lnTo>
                  <a:lnTo>
                    <a:pt x="131" y="1102"/>
                  </a:lnTo>
                  <a:lnTo>
                    <a:pt x="137" y="1106"/>
                  </a:lnTo>
                  <a:lnTo>
                    <a:pt x="152" y="1112"/>
                  </a:lnTo>
                  <a:lnTo>
                    <a:pt x="170" y="1116"/>
                  </a:lnTo>
                  <a:lnTo>
                    <a:pt x="190" y="1118"/>
                  </a:lnTo>
                  <a:lnTo>
                    <a:pt x="210" y="1120"/>
                  </a:lnTo>
                  <a:lnTo>
                    <a:pt x="231" y="1123"/>
                  </a:lnTo>
                  <a:lnTo>
                    <a:pt x="231" y="1123"/>
                  </a:lnTo>
                  <a:lnTo>
                    <a:pt x="251" y="1127"/>
                  </a:lnTo>
                  <a:lnTo>
                    <a:pt x="283" y="1129"/>
                  </a:lnTo>
                  <a:lnTo>
                    <a:pt x="380" y="1137"/>
                  </a:lnTo>
                  <a:lnTo>
                    <a:pt x="653" y="1151"/>
                  </a:lnTo>
                  <a:lnTo>
                    <a:pt x="920" y="1163"/>
                  </a:lnTo>
                  <a:lnTo>
                    <a:pt x="1015" y="1169"/>
                  </a:lnTo>
                  <a:lnTo>
                    <a:pt x="1058" y="1173"/>
                  </a:lnTo>
                  <a:lnTo>
                    <a:pt x="1058" y="1173"/>
                  </a:lnTo>
                  <a:lnTo>
                    <a:pt x="1113" y="1189"/>
                  </a:lnTo>
                  <a:lnTo>
                    <a:pt x="1197" y="1216"/>
                  </a:lnTo>
                  <a:lnTo>
                    <a:pt x="1284" y="1242"/>
                  </a:lnTo>
                  <a:lnTo>
                    <a:pt x="1317" y="1254"/>
                  </a:lnTo>
                  <a:lnTo>
                    <a:pt x="1343" y="1260"/>
                  </a:lnTo>
                  <a:lnTo>
                    <a:pt x="1343" y="1260"/>
                  </a:lnTo>
                  <a:lnTo>
                    <a:pt x="1373" y="1266"/>
                  </a:lnTo>
                  <a:lnTo>
                    <a:pt x="1410" y="1278"/>
                  </a:lnTo>
                  <a:lnTo>
                    <a:pt x="1491" y="1299"/>
                  </a:lnTo>
                  <a:lnTo>
                    <a:pt x="1491" y="1299"/>
                  </a:lnTo>
                  <a:lnTo>
                    <a:pt x="1497" y="1299"/>
                  </a:lnTo>
                  <a:lnTo>
                    <a:pt x="1505" y="1297"/>
                  </a:lnTo>
                  <a:lnTo>
                    <a:pt x="1511" y="1294"/>
                  </a:lnTo>
                  <a:lnTo>
                    <a:pt x="1515" y="1288"/>
                  </a:lnTo>
                  <a:lnTo>
                    <a:pt x="1519" y="1282"/>
                  </a:lnTo>
                  <a:lnTo>
                    <a:pt x="1517" y="1276"/>
                  </a:lnTo>
                  <a:lnTo>
                    <a:pt x="1515" y="1268"/>
                  </a:lnTo>
                  <a:lnTo>
                    <a:pt x="1507" y="1262"/>
                  </a:lnTo>
                  <a:lnTo>
                    <a:pt x="1507" y="1262"/>
                  </a:lnTo>
                  <a:lnTo>
                    <a:pt x="1489" y="1252"/>
                  </a:lnTo>
                  <a:lnTo>
                    <a:pt x="1467" y="1244"/>
                  </a:lnTo>
                  <a:lnTo>
                    <a:pt x="1418" y="1224"/>
                  </a:lnTo>
                  <a:lnTo>
                    <a:pt x="1347" y="1201"/>
                  </a:lnTo>
                  <a:lnTo>
                    <a:pt x="1347" y="1201"/>
                  </a:lnTo>
                  <a:lnTo>
                    <a:pt x="1343" y="1199"/>
                  </a:lnTo>
                  <a:lnTo>
                    <a:pt x="1343" y="1197"/>
                  </a:lnTo>
                  <a:lnTo>
                    <a:pt x="1345" y="1195"/>
                  </a:lnTo>
                  <a:lnTo>
                    <a:pt x="1349" y="1193"/>
                  </a:lnTo>
                  <a:lnTo>
                    <a:pt x="1349" y="1193"/>
                  </a:lnTo>
                  <a:lnTo>
                    <a:pt x="1367" y="1195"/>
                  </a:lnTo>
                  <a:lnTo>
                    <a:pt x="1388" y="1199"/>
                  </a:lnTo>
                  <a:lnTo>
                    <a:pt x="1426" y="1209"/>
                  </a:lnTo>
                  <a:lnTo>
                    <a:pt x="1426" y="1209"/>
                  </a:lnTo>
                  <a:lnTo>
                    <a:pt x="1483" y="1224"/>
                  </a:lnTo>
                  <a:lnTo>
                    <a:pt x="1483" y="1224"/>
                  </a:lnTo>
                  <a:lnTo>
                    <a:pt x="1511" y="1232"/>
                  </a:lnTo>
                  <a:lnTo>
                    <a:pt x="1527" y="1236"/>
                  </a:lnTo>
                  <a:lnTo>
                    <a:pt x="1541" y="1240"/>
                  </a:lnTo>
                  <a:lnTo>
                    <a:pt x="1541" y="1240"/>
                  </a:lnTo>
                  <a:lnTo>
                    <a:pt x="1554" y="1246"/>
                  </a:lnTo>
                  <a:lnTo>
                    <a:pt x="1568" y="1250"/>
                  </a:lnTo>
                  <a:lnTo>
                    <a:pt x="1568" y="1250"/>
                  </a:lnTo>
                  <a:lnTo>
                    <a:pt x="1576" y="1252"/>
                  </a:lnTo>
                  <a:lnTo>
                    <a:pt x="1584" y="1250"/>
                  </a:lnTo>
                  <a:lnTo>
                    <a:pt x="1590" y="1250"/>
                  </a:lnTo>
                  <a:lnTo>
                    <a:pt x="1598" y="1246"/>
                  </a:lnTo>
                  <a:lnTo>
                    <a:pt x="1598" y="1246"/>
                  </a:lnTo>
                  <a:lnTo>
                    <a:pt x="1602" y="1242"/>
                  </a:lnTo>
                  <a:lnTo>
                    <a:pt x="1606" y="1234"/>
                  </a:lnTo>
                  <a:lnTo>
                    <a:pt x="1608" y="1228"/>
                  </a:lnTo>
                  <a:lnTo>
                    <a:pt x="1608" y="1220"/>
                  </a:lnTo>
                  <a:lnTo>
                    <a:pt x="1608" y="1220"/>
                  </a:lnTo>
                  <a:lnTo>
                    <a:pt x="1604" y="1214"/>
                  </a:lnTo>
                  <a:lnTo>
                    <a:pt x="1600" y="1209"/>
                  </a:lnTo>
                  <a:lnTo>
                    <a:pt x="1586" y="1203"/>
                  </a:lnTo>
                  <a:lnTo>
                    <a:pt x="1586" y="1203"/>
                  </a:lnTo>
                  <a:lnTo>
                    <a:pt x="1554" y="1189"/>
                  </a:lnTo>
                  <a:lnTo>
                    <a:pt x="1521" y="1177"/>
                  </a:lnTo>
                  <a:lnTo>
                    <a:pt x="1454" y="1155"/>
                  </a:lnTo>
                  <a:lnTo>
                    <a:pt x="1454" y="1155"/>
                  </a:lnTo>
                  <a:lnTo>
                    <a:pt x="1424" y="1145"/>
                  </a:lnTo>
                  <a:lnTo>
                    <a:pt x="1396" y="1135"/>
                  </a:lnTo>
                  <a:lnTo>
                    <a:pt x="1396" y="1135"/>
                  </a:lnTo>
                  <a:lnTo>
                    <a:pt x="1380" y="1129"/>
                  </a:lnTo>
                  <a:lnTo>
                    <a:pt x="1373" y="1125"/>
                  </a:lnTo>
                  <a:lnTo>
                    <a:pt x="1369" y="1120"/>
                  </a:lnTo>
                  <a:lnTo>
                    <a:pt x="1369" y="1120"/>
                  </a:lnTo>
                  <a:lnTo>
                    <a:pt x="1367" y="1118"/>
                  </a:lnTo>
                  <a:lnTo>
                    <a:pt x="1367" y="1116"/>
                  </a:lnTo>
                  <a:lnTo>
                    <a:pt x="1367" y="1116"/>
                  </a:lnTo>
                  <a:lnTo>
                    <a:pt x="1371" y="1114"/>
                  </a:lnTo>
                  <a:lnTo>
                    <a:pt x="1376" y="1114"/>
                  </a:lnTo>
                  <a:lnTo>
                    <a:pt x="1396" y="1116"/>
                  </a:lnTo>
                  <a:lnTo>
                    <a:pt x="1426" y="1123"/>
                  </a:lnTo>
                  <a:lnTo>
                    <a:pt x="1426" y="1123"/>
                  </a:lnTo>
                  <a:lnTo>
                    <a:pt x="1533" y="1153"/>
                  </a:lnTo>
                  <a:lnTo>
                    <a:pt x="1533" y="1153"/>
                  </a:lnTo>
                  <a:lnTo>
                    <a:pt x="1554" y="1161"/>
                  </a:lnTo>
                  <a:lnTo>
                    <a:pt x="1578" y="1165"/>
                  </a:lnTo>
                  <a:lnTo>
                    <a:pt x="1600" y="1169"/>
                  </a:lnTo>
                  <a:lnTo>
                    <a:pt x="1612" y="1169"/>
                  </a:lnTo>
                  <a:lnTo>
                    <a:pt x="1624" y="1169"/>
                  </a:lnTo>
                  <a:lnTo>
                    <a:pt x="1624" y="1169"/>
                  </a:lnTo>
                  <a:lnTo>
                    <a:pt x="1630" y="1167"/>
                  </a:lnTo>
                  <a:lnTo>
                    <a:pt x="1636" y="1165"/>
                  </a:lnTo>
                  <a:lnTo>
                    <a:pt x="1640" y="1161"/>
                  </a:lnTo>
                  <a:lnTo>
                    <a:pt x="1643" y="1155"/>
                  </a:lnTo>
                  <a:lnTo>
                    <a:pt x="1643" y="1155"/>
                  </a:lnTo>
                  <a:lnTo>
                    <a:pt x="1643" y="1151"/>
                  </a:lnTo>
                  <a:lnTo>
                    <a:pt x="1641" y="1145"/>
                  </a:lnTo>
                  <a:lnTo>
                    <a:pt x="1636" y="1137"/>
                  </a:lnTo>
                  <a:lnTo>
                    <a:pt x="1636" y="1137"/>
                  </a:lnTo>
                  <a:lnTo>
                    <a:pt x="1626" y="1125"/>
                  </a:lnTo>
                  <a:lnTo>
                    <a:pt x="1612" y="1120"/>
                  </a:lnTo>
                  <a:lnTo>
                    <a:pt x="1598" y="1114"/>
                  </a:lnTo>
                  <a:lnTo>
                    <a:pt x="1584" y="1108"/>
                  </a:lnTo>
                  <a:lnTo>
                    <a:pt x="1584" y="1108"/>
                  </a:lnTo>
                  <a:lnTo>
                    <a:pt x="1533" y="1092"/>
                  </a:lnTo>
                  <a:lnTo>
                    <a:pt x="1533" y="1092"/>
                  </a:lnTo>
                  <a:lnTo>
                    <a:pt x="1481" y="1076"/>
                  </a:lnTo>
                  <a:lnTo>
                    <a:pt x="1428" y="1060"/>
                  </a:lnTo>
                  <a:lnTo>
                    <a:pt x="1428" y="1060"/>
                  </a:lnTo>
                  <a:lnTo>
                    <a:pt x="1402" y="1050"/>
                  </a:lnTo>
                  <a:lnTo>
                    <a:pt x="1390" y="1044"/>
                  </a:lnTo>
                  <a:lnTo>
                    <a:pt x="1386" y="1038"/>
                  </a:lnTo>
                  <a:lnTo>
                    <a:pt x="1384" y="1035"/>
                  </a:lnTo>
                  <a:lnTo>
                    <a:pt x="1384" y="1035"/>
                  </a:lnTo>
                  <a:lnTo>
                    <a:pt x="1388" y="1033"/>
                  </a:lnTo>
                  <a:lnTo>
                    <a:pt x="1396" y="1031"/>
                  </a:lnTo>
                  <a:lnTo>
                    <a:pt x="1418" y="1033"/>
                  </a:lnTo>
                  <a:lnTo>
                    <a:pt x="1456" y="1038"/>
                  </a:lnTo>
                  <a:lnTo>
                    <a:pt x="1456" y="1038"/>
                  </a:lnTo>
                  <a:lnTo>
                    <a:pt x="1513" y="1050"/>
                  </a:lnTo>
                  <a:lnTo>
                    <a:pt x="1572" y="1060"/>
                  </a:lnTo>
                  <a:lnTo>
                    <a:pt x="1572" y="1060"/>
                  </a:lnTo>
                  <a:lnTo>
                    <a:pt x="1592" y="1064"/>
                  </a:lnTo>
                  <a:lnTo>
                    <a:pt x="1614" y="1062"/>
                  </a:lnTo>
                  <a:lnTo>
                    <a:pt x="1614" y="1062"/>
                  </a:lnTo>
                  <a:lnTo>
                    <a:pt x="1622" y="1062"/>
                  </a:lnTo>
                  <a:lnTo>
                    <a:pt x="1630" y="1058"/>
                  </a:lnTo>
                  <a:lnTo>
                    <a:pt x="1630" y="1058"/>
                  </a:lnTo>
                  <a:lnTo>
                    <a:pt x="1638" y="1054"/>
                  </a:lnTo>
                  <a:lnTo>
                    <a:pt x="1641" y="1046"/>
                  </a:lnTo>
                  <a:lnTo>
                    <a:pt x="1641" y="1046"/>
                  </a:lnTo>
                  <a:lnTo>
                    <a:pt x="1640" y="1038"/>
                  </a:lnTo>
                  <a:lnTo>
                    <a:pt x="1636" y="1031"/>
                  </a:lnTo>
                  <a:lnTo>
                    <a:pt x="1636" y="1031"/>
                  </a:lnTo>
                  <a:lnTo>
                    <a:pt x="1630" y="1025"/>
                  </a:lnTo>
                  <a:lnTo>
                    <a:pt x="1622" y="1021"/>
                  </a:lnTo>
                  <a:lnTo>
                    <a:pt x="1622" y="1021"/>
                  </a:lnTo>
                  <a:lnTo>
                    <a:pt x="1608" y="1015"/>
                  </a:lnTo>
                  <a:lnTo>
                    <a:pt x="1594" y="1009"/>
                  </a:lnTo>
                  <a:lnTo>
                    <a:pt x="1562" y="1001"/>
                  </a:lnTo>
                  <a:lnTo>
                    <a:pt x="1533" y="995"/>
                  </a:lnTo>
                  <a:lnTo>
                    <a:pt x="1503" y="987"/>
                  </a:lnTo>
                  <a:lnTo>
                    <a:pt x="1503" y="987"/>
                  </a:lnTo>
                  <a:lnTo>
                    <a:pt x="1410" y="963"/>
                  </a:lnTo>
                  <a:lnTo>
                    <a:pt x="1359" y="949"/>
                  </a:lnTo>
                  <a:lnTo>
                    <a:pt x="1339" y="942"/>
                  </a:lnTo>
                  <a:lnTo>
                    <a:pt x="1327" y="936"/>
                  </a:lnTo>
                  <a:lnTo>
                    <a:pt x="1327" y="936"/>
                  </a:lnTo>
                  <a:lnTo>
                    <a:pt x="1329" y="934"/>
                  </a:lnTo>
                  <a:lnTo>
                    <a:pt x="1333" y="930"/>
                  </a:lnTo>
                  <a:lnTo>
                    <a:pt x="1347" y="918"/>
                  </a:lnTo>
                  <a:lnTo>
                    <a:pt x="1371" y="902"/>
                  </a:lnTo>
                  <a:lnTo>
                    <a:pt x="1396" y="880"/>
                  </a:lnTo>
                  <a:lnTo>
                    <a:pt x="1422" y="857"/>
                  </a:lnTo>
                  <a:lnTo>
                    <a:pt x="1432" y="845"/>
                  </a:lnTo>
                  <a:lnTo>
                    <a:pt x="1442" y="831"/>
                  </a:lnTo>
                  <a:lnTo>
                    <a:pt x="1450" y="819"/>
                  </a:lnTo>
                  <a:lnTo>
                    <a:pt x="1456" y="805"/>
                  </a:lnTo>
                  <a:lnTo>
                    <a:pt x="1458" y="793"/>
                  </a:lnTo>
                  <a:lnTo>
                    <a:pt x="1456" y="781"/>
                  </a:lnTo>
                  <a:lnTo>
                    <a:pt x="1456" y="781"/>
                  </a:lnTo>
                  <a:lnTo>
                    <a:pt x="1454" y="777"/>
                  </a:lnTo>
                  <a:lnTo>
                    <a:pt x="1448" y="776"/>
                  </a:lnTo>
                  <a:lnTo>
                    <a:pt x="1444" y="776"/>
                  </a:lnTo>
                  <a:lnTo>
                    <a:pt x="1436" y="776"/>
                  </a:lnTo>
                  <a:lnTo>
                    <a:pt x="1418" y="783"/>
                  </a:lnTo>
                  <a:lnTo>
                    <a:pt x="1396" y="795"/>
                  </a:lnTo>
                  <a:lnTo>
                    <a:pt x="1341" y="829"/>
                  </a:lnTo>
                  <a:lnTo>
                    <a:pt x="1309" y="847"/>
                  </a:lnTo>
                  <a:lnTo>
                    <a:pt x="1278" y="864"/>
                  </a:lnTo>
                  <a:lnTo>
                    <a:pt x="1278" y="864"/>
                  </a:lnTo>
                  <a:lnTo>
                    <a:pt x="1222" y="890"/>
                  </a:lnTo>
                  <a:lnTo>
                    <a:pt x="1183" y="906"/>
                  </a:lnTo>
                  <a:lnTo>
                    <a:pt x="1165" y="916"/>
                  </a:lnTo>
                  <a:lnTo>
                    <a:pt x="1145" y="926"/>
                  </a:lnTo>
                  <a:lnTo>
                    <a:pt x="1121" y="942"/>
                  </a:lnTo>
                  <a:lnTo>
                    <a:pt x="1090" y="961"/>
                  </a:lnTo>
                  <a:lnTo>
                    <a:pt x="1090" y="961"/>
                  </a:lnTo>
                  <a:lnTo>
                    <a:pt x="1076" y="963"/>
                  </a:lnTo>
                  <a:lnTo>
                    <a:pt x="1054" y="965"/>
                  </a:lnTo>
                  <a:lnTo>
                    <a:pt x="993" y="963"/>
                  </a:lnTo>
                  <a:lnTo>
                    <a:pt x="914" y="959"/>
                  </a:lnTo>
                  <a:lnTo>
                    <a:pt x="825" y="951"/>
                  </a:lnTo>
                  <a:lnTo>
                    <a:pt x="649" y="934"/>
                  </a:lnTo>
                  <a:lnTo>
                    <a:pt x="526" y="920"/>
                  </a:lnTo>
                  <a:lnTo>
                    <a:pt x="526" y="920"/>
                  </a:lnTo>
                  <a:lnTo>
                    <a:pt x="451" y="912"/>
                  </a:lnTo>
                  <a:lnTo>
                    <a:pt x="398" y="910"/>
                  </a:lnTo>
                  <a:lnTo>
                    <a:pt x="368" y="910"/>
                  </a:lnTo>
                  <a:lnTo>
                    <a:pt x="358" y="910"/>
                  </a:lnTo>
                  <a:lnTo>
                    <a:pt x="358" y="910"/>
                  </a:lnTo>
                  <a:lnTo>
                    <a:pt x="350" y="878"/>
                  </a:lnTo>
                  <a:lnTo>
                    <a:pt x="330" y="797"/>
                  </a:lnTo>
                  <a:lnTo>
                    <a:pt x="318" y="744"/>
                  </a:lnTo>
                  <a:lnTo>
                    <a:pt x="309" y="687"/>
                  </a:lnTo>
                  <a:lnTo>
                    <a:pt x="301" y="627"/>
                  </a:lnTo>
                  <a:lnTo>
                    <a:pt x="295" y="570"/>
                  </a:lnTo>
                  <a:lnTo>
                    <a:pt x="295" y="570"/>
                  </a:lnTo>
                  <a:lnTo>
                    <a:pt x="283" y="437"/>
                  </a:lnTo>
                  <a:lnTo>
                    <a:pt x="277" y="376"/>
                  </a:lnTo>
                  <a:lnTo>
                    <a:pt x="269" y="317"/>
                  </a:lnTo>
                  <a:lnTo>
                    <a:pt x="259" y="261"/>
                  </a:lnTo>
                  <a:lnTo>
                    <a:pt x="247" y="210"/>
                  </a:lnTo>
                  <a:lnTo>
                    <a:pt x="235" y="163"/>
                  </a:lnTo>
                  <a:lnTo>
                    <a:pt x="224" y="121"/>
                  </a:lnTo>
                  <a:lnTo>
                    <a:pt x="208" y="84"/>
                  </a:lnTo>
                  <a:lnTo>
                    <a:pt x="192" y="54"/>
                  </a:lnTo>
                  <a:lnTo>
                    <a:pt x="182" y="40"/>
                  </a:lnTo>
                  <a:lnTo>
                    <a:pt x="174" y="28"/>
                  </a:lnTo>
                  <a:lnTo>
                    <a:pt x="164" y="18"/>
                  </a:lnTo>
                  <a:lnTo>
                    <a:pt x="154" y="12"/>
                  </a:lnTo>
                  <a:lnTo>
                    <a:pt x="142" y="6"/>
                  </a:lnTo>
                  <a:lnTo>
                    <a:pt x="133" y="2"/>
                  </a:lnTo>
                  <a:lnTo>
                    <a:pt x="121" y="0"/>
                  </a:lnTo>
                  <a:lnTo>
                    <a:pt x="109" y="0"/>
                  </a:lnTo>
                  <a:lnTo>
                    <a:pt x="97" y="2"/>
                  </a:lnTo>
                  <a:lnTo>
                    <a:pt x="83" y="6"/>
                  </a:lnTo>
                  <a:lnTo>
                    <a:pt x="71" y="12"/>
                  </a:lnTo>
                  <a:lnTo>
                    <a:pt x="57" y="22"/>
                  </a:lnTo>
                  <a:lnTo>
                    <a:pt x="57" y="22"/>
                  </a:lnTo>
                  <a:close/>
                </a:path>
              </a:pathLst>
            </a:custGeom>
            <a:solidFill>
              <a:srgbClr val="FB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44" name="Freeform 35"/>
            <p:cNvSpPr/>
            <p:nvPr/>
          </p:nvSpPr>
          <p:spPr bwMode="auto">
            <a:xfrm>
              <a:off x="3843338" y="4586288"/>
              <a:ext cx="2260600" cy="563563"/>
            </a:xfrm>
            <a:custGeom>
              <a:avLst/>
              <a:gdLst>
                <a:gd name="T0" fmla="*/ 0 w 1424"/>
                <a:gd name="T1" fmla="*/ 19 h 355"/>
                <a:gd name="T2" fmla="*/ 18 w 1424"/>
                <a:gd name="T3" fmla="*/ 110 h 355"/>
                <a:gd name="T4" fmla="*/ 26 w 1424"/>
                <a:gd name="T5" fmla="*/ 138 h 355"/>
                <a:gd name="T6" fmla="*/ 34 w 1424"/>
                <a:gd name="T7" fmla="*/ 152 h 355"/>
                <a:gd name="T8" fmla="*/ 48 w 1424"/>
                <a:gd name="T9" fmla="*/ 162 h 355"/>
                <a:gd name="T10" fmla="*/ 57 w 1424"/>
                <a:gd name="T11" fmla="*/ 166 h 355"/>
                <a:gd name="T12" fmla="*/ 93 w 1424"/>
                <a:gd name="T13" fmla="*/ 172 h 355"/>
                <a:gd name="T14" fmla="*/ 142 w 1424"/>
                <a:gd name="T15" fmla="*/ 179 h 355"/>
                <a:gd name="T16" fmla="*/ 162 w 1424"/>
                <a:gd name="T17" fmla="*/ 183 h 355"/>
                <a:gd name="T18" fmla="*/ 291 w 1424"/>
                <a:gd name="T19" fmla="*/ 193 h 355"/>
                <a:gd name="T20" fmla="*/ 831 w 1424"/>
                <a:gd name="T21" fmla="*/ 219 h 355"/>
                <a:gd name="T22" fmla="*/ 969 w 1424"/>
                <a:gd name="T23" fmla="*/ 229 h 355"/>
                <a:gd name="T24" fmla="*/ 1024 w 1424"/>
                <a:gd name="T25" fmla="*/ 245 h 355"/>
                <a:gd name="T26" fmla="*/ 1195 w 1424"/>
                <a:gd name="T27" fmla="*/ 298 h 355"/>
                <a:gd name="T28" fmla="*/ 1254 w 1424"/>
                <a:gd name="T29" fmla="*/ 316 h 355"/>
                <a:gd name="T30" fmla="*/ 1284 w 1424"/>
                <a:gd name="T31" fmla="*/ 322 h 355"/>
                <a:gd name="T32" fmla="*/ 1402 w 1424"/>
                <a:gd name="T33" fmla="*/ 355 h 355"/>
                <a:gd name="T34" fmla="*/ 1408 w 1424"/>
                <a:gd name="T35" fmla="*/ 355 h 355"/>
                <a:gd name="T36" fmla="*/ 1418 w 1424"/>
                <a:gd name="T37" fmla="*/ 351 h 355"/>
                <a:gd name="T38" fmla="*/ 1424 w 1424"/>
                <a:gd name="T39" fmla="*/ 348 h 355"/>
                <a:gd name="T40" fmla="*/ 1406 w 1424"/>
                <a:gd name="T41" fmla="*/ 346 h 355"/>
                <a:gd name="T42" fmla="*/ 1347 w 1424"/>
                <a:gd name="T43" fmla="*/ 332 h 355"/>
                <a:gd name="T44" fmla="*/ 1264 w 1424"/>
                <a:gd name="T45" fmla="*/ 306 h 355"/>
                <a:gd name="T46" fmla="*/ 1121 w 1424"/>
                <a:gd name="T47" fmla="*/ 255 h 355"/>
                <a:gd name="T48" fmla="*/ 1021 w 1424"/>
                <a:gd name="T49" fmla="*/ 217 h 355"/>
                <a:gd name="T50" fmla="*/ 239 w 1424"/>
                <a:gd name="T51" fmla="*/ 146 h 355"/>
                <a:gd name="T52" fmla="*/ 81 w 1424"/>
                <a:gd name="T53" fmla="*/ 128 h 355"/>
                <a:gd name="T54" fmla="*/ 77 w 1424"/>
                <a:gd name="T55" fmla="*/ 126 h 355"/>
                <a:gd name="T56" fmla="*/ 63 w 1424"/>
                <a:gd name="T57" fmla="*/ 104 h 355"/>
                <a:gd name="T58" fmla="*/ 48 w 1424"/>
                <a:gd name="T59" fmla="*/ 61 h 355"/>
                <a:gd name="T60" fmla="*/ 34 w 1424"/>
                <a:gd name="T61" fmla="*/ 4 h 355"/>
                <a:gd name="T62" fmla="*/ 32 w 1424"/>
                <a:gd name="T63" fmla="*/ 0 h 355"/>
                <a:gd name="T64" fmla="*/ 0 w 1424"/>
                <a:gd name="T65" fmla="*/ 19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24" h="355">
                  <a:moveTo>
                    <a:pt x="0" y="19"/>
                  </a:moveTo>
                  <a:lnTo>
                    <a:pt x="0" y="19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22" y="124"/>
                  </a:lnTo>
                  <a:lnTo>
                    <a:pt x="26" y="138"/>
                  </a:lnTo>
                  <a:lnTo>
                    <a:pt x="30" y="146"/>
                  </a:lnTo>
                  <a:lnTo>
                    <a:pt x="34" y="152"/>
                  </a:lnTo>
                  <a:lnTo>
                    <a:pt x="40" y="158"/>
                  </a:lnTo>
                  <a:lnTo>
                    <a:pt x="48" y="162"/>
                  </a:lnTo>
                  <a:lnTo>
                    <a:pt x="48" y="162"/>
                  </a:lnTo>
                  <a:lnTo>
                    <a:pt x="57" y="166"/>
                  </a:lnTo>
                  <a:lnTo>
                    <a:pt x="67" y="168"/>
                  </a:lnTo>
                  <a:lnTo>
                    <a:pt x="93" y="172"/>
                  </a:lnTo>
                  <a:lnTo>
                    <a:pt x="119" y="176"/>
                  </a:lnTo>
                  <a:lnTo>
                    <a:pt x="142" y="179"/>
                  </a:lnTo>
                  <a:lnTo>
                    <a:pt x="142" y="179"/>
                  </a:lnTo>
                  <a:lnTo>
                    <a:pt x="162" y="183"/>
                  </a:lnTo>
                  <a:lnTo>
                    <a:pt x="194" y="185"/>
                  </a:lnTo>
                  <a:lnTo>
                    <a:pt x="291" y="193"/>
                  </a:lnTo>
                  <a:lnTo>
                    <a:pt x="564" y="207"/>
                  </a:lnTo>
                  <a:lnTo>
                    <a:pt x="831" y="219"/>
                  </a:lnTo>
                  <a:lnTo>
                    <a:pt x="926" y="225"/>
                  </a:lnTo>
                  <a:lnTo>
                    <a:pt x="969" y="229"/>
                  </a:lnTo>
                  <a:lnTo>
                    <a:pt x="969" y="229"/>
                  </a:lnTo>
                  <a:lnTo>
                    <a:pt x="1024" y="245"/>
                  </a:lnTo>
                  <a:lnTo>
                    <a:pt x="1108" y="272"/>
                  </a:lnTo>
                  <a:lnTo>
                    <a:pt x="1195" y="298"/>
                  </a:lnTo>
                  <a:lnTo>
                    <a:pt x="1228" y="310"/>
                  </a:lnTo>
                  <a:lnTo>
                    <a:pt x="1254" y="316"/>
                  </a:lnTo>
                  <a:lnTo>
                    <a:pt x="1254" y="316"/>
                  </a:lnTo>
                  <a:lnTo>
                    <a:pt x="1284" y="322"/>
                  </a:lnTo>
                  <a:lnTo>
                    <a:pt x="1321" y="334"/>
                  </a:lnTo>
                  <a:lnTo>
                    <a:pt x="1402" y="355"/>
                  </a:lnTo>
                  <a:lnTo>
                    <a:pt x="1402" y="355"/>
                  </a:lnTo>
                  <a:lnTo>
                    <a:pt x="1408" y="355"/>
                  </a:lnTo>
                  <a:lnTo>
                    <a:pt x="1414" y="355"/>
                  </a:lnTo>
                  <a:lnTo>
                    <a:pt x="1418" y="351"/>
                  </a:lnTo>
                  <a:lnTo>
                    <a:pt x="1424" y="348"/>
                  </a:lnTo>
                  <a:lnTo>
                    <a:pt x="1424" y="348"/>
                  </a:lnTo>
                  <a:lnTo>
                    <a:pt x="1406" y="346"/>
                  </a:lnTo>
                  <a:lnTo>
                    <a:pt x="1406" y="346"/>
                  </a:lnTo>
                  <a:lnTo>
                    <a:pt x="1382" y="340"/>
                  </a:lnTo>
                  <a:lnTo>
                    <a:pt x="1347" y="332"/>
                  </a:lnTo>
                  <a:lnTo>
                    <a:pt x="1264" y="306"/>
                  </a:lnTo>
                  <a:lnTo>
                    <a:pt x="1264" y="306"/>
                  </a:lnTo>
                  <a:lnTo>
                    <a:pt x="1202" y="284"/>
                  </a:lnTo>
                  <a:lnTo>
                    <a:pt x="1121" y="255"/>
                  </a:lnTo>
                  <a:lnTo>
                    <a:pt x="1021" y="217"/>
                  </a:lnTo>
                  <a:lnTo>
                    <a:pt x="1021" y="217"/>
                  </a:lnTo>
                  <a:lnTo>
                    <a:pt x="562" y="176"/>
                  </a:lnTo>
                  <a:lnTo>
                    <a:pt x="239" y="146"/>
                  </a:lnTo>
                  <a:lnTo>
                    <a:pt x="131" y="136"/>
                  </a:lnTo>
                  <a:lnTo>
                    <a:pt x="81" y="128"/>
                  </a:lnTo>
                  <a:lnTo>
                    <a:pt x="81" y="128"/>
                  </a:lnTo>
                  <a:lnTo>
                    <a:pt x="77" y="126"/>
                  </a:lnTo>
                  <a:lnTo>
                    <a:pt x="71" y="120"/>
                  </a:lnTo>
                  <a:lnTo>
                    <a:pt x="63" y="104"/>
                  </a:lnTo>
                  <a:lnTo>
                    <a:pt x="55" y="85"/>
                  </a:lnTo>
                  <a:lnTo>
                    <a:pt x="48" y="61"/>
                  </a:lnTo>
                  <a:lnTo>
                    <a:pt x="38" y="17"/>
                  </a:lnTo>
                  <a:lnTo>
                    <a:pt x="34" y="4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18" y="9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EDC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45" name="Freeform 36"/>
            <p:cNvSpPr/>
            <p:nvPr/>
          </p:nvSpPr>
          <p:spPr bwMode="auto">
            <a:xfrm>
              <a:off x="4967288" y="1747838"/>
              <a:ext cx="125413" cy="195263"/>
            </a:xfrm>
            <a:custGeom>
              <a:avLst/>
              <a:gdLst>
                <a:gd name="T0" fmla="*/ 44 w 79"/>
                <a:gd name="T1" fmla="*/ 0 h 123"/>
                <a:gd name="T2" fmla="*/ 44 w 79"/>
                <a:gd name="T3" fmla="*/ 0 h 123"/>
                <a:gd name="T4" fmla="*/ 51 w 79"/>
                <a:gd name="T5" fmla="*/ 2 h 123"/>
                <a:gd name="T6" fmla="*/ 59 w 79"/>
                <a:gd name="T7" fmla="*/ 6 h 123"/>
                <a:gd name="T8" fmla="*/ 65 w 79"/>
                <a:gd name="T9" fmla="*/ 12 h 123"/>
                <a:gd name="T10" fmla="*/ 71 w 79"/>
                <a:gd name="T11" fmla="*/ 20 h 123"/>
                <a:gd name="T12" fmla="*/ 75 w 79"/>
                <a:gd name="T13" fmla="*/ 30 h 123"/>
                <a:gd name="T14" fmla="*/ 77 w 79"/>
                <a:gd name="T15" fmla="*/ 40 h 123"/>
                <a:gd name="T16" fmla="*/ 79 w 79"/>
                <a:gd name="T17" fmla="*/ 52 h 123"/>
                <a:gd name="T18" fmla="*/ 79 w 79"/>
                <a:gd name="T19" fmla="*/ 64 h 123"/>
                <a:gd name="T20" fmla="*/ 79 w 79"/>
                <a:gd name="T21" fmla="*/ 64 h 123"/>
                <a:gd name="T22" fmla="*/ 77 w 79"/>
                <a:gd name="T23" fmla="*/ 77 h 123"/>
                <a:gd name="T24" fmla="*/ 75 w 79"/>
                <a:gd name="T25" fmla="*/ 87 h 123"/>
                <a:gd name="T26" fmla="*/ 69 w 79"/>
                <a:gd name="T27" fmla="*/ 99 h 123"/>
                <a:gd name="T28" fmla="*/ 63 w 79"/>
                <a:gd name="T29" fmla="*/ 107 h 123"/>
                <a:gd name="T30" fmla="*/ 57 w 79"/>
                <a:gd name="T31" fmla="*/ 115 h 123"/>
                <a:gd name="T32" fmla="*/ 51 w 79"/>
                <a:gd name="T33" fmla="*/ 119 h 123"/>
                <a:gd name="T34" fmla="*/ 44 w 79"/>
                <a:gd name="T35" fmla="*/ 123 h 123"/>
                <a:gd name="T36" fmla="*/ 36 w 79"/>
                <a:gd name="T37" fmla="*/ 123 h 123"/>
                <a:gd name="T38" fmla="*/ 36 w 79"/>
                <a:gd name="T39" fmla="*/ 123 h 123"/>
                <a:gd name="T40" fmla="*/ 28 w 79"/>
                <a:gd name="T41" fmla="*/ 121 h 123"/>
                <a:gd name="T42" fmla="*/ 20 w 79"/>
                <a:gd name="T43" fmla="*/ 117 h 123"/>
                <a:gd name="T44" fmla="*/ 14 w 79"/>
                <a:gd name="T45" fmla="*/ 111 h 123"/>
                <a:gd name="T46" fmla="*/ 8 w 79"/>
                <a:gd name="T47" fmla="*/ 103 h 123"/>
                <a:gd name="T48" fmla="*/ 4 w 79"/>
                <a:gd name="T49" fmla="*/ 93 h 123"/>
                <a:gd name="T50" fmla="*/ 0 w 79"/>
                <a:gd name="T51" fmla="*/ 83 h 123"/>
                <a:gd name="T52" fmla="*/ 0 w 79"/>
                <a:gd name="T53" fmla="*/ 71 h 123"/>
                <a:gd name="T54" fmla="*/ 0 w 79"/>
                <a:gd name="T55" fmla="*/ 60 h 123"/>
                <a:gd name="T56" fmla="*/ 0 w 79"/>
                <a:gd name="T57" fmla="*/ 60 h 123"/>
                <a:gd name="T58" fmla="*/ 0 w 79"/>
                <a:gd name="T59" fmla="*/ 46 h 123"/>
                <a:gd name="T60" fmla="*/ 4 w 79"/>
                <a:gd name="T61" fmla="*/ 36 h 123"/>
                <a:gd name="T62" fmla="*/ 8 w 79"/>
                <a:gd name="T63" fmla="*/ 24 h 123"/>
                <a:gd name="T64" fmla="*/ 14 w 79"/>
                <a:gd name="T65" fmla="*/ 16 h 123"/>
                <a:gd name="T66" fmla="*/ 20 w 79"/>
                <a:gd name="T67" fmla="*/ 8 h 123"/>
                <a:gd name="T68" fmla="*/ 28 w 79"/>
                <a:gd name="T69" fmla="*/ 4 h 123"/>
                <a:gd name="T70" fmla="*/ 36 w 79"/>
                <a:gd name="T71" fmla="*/ 0 h 123"/>
                <a:gd name="T72" fmla="*/ 44 w 79"/>
                <a:gd name="T73" fmla="*/ 0 h 123"/>
                <a:gd name="T74" fmla="*/ 44 w 79"/>
                <a:gd name="T7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" h="123">
                  <a:moveTo>
                    <a:pt x="44" y="0"/>
                  </a:moveTo>
                  <a:lnTo>
                    <a:pt x="44" y="0"/>
                  </a:lnTo>
                  <a:lnTo>
                    <a:pt x="51" y="2"/>
                  </a:lnTo>
                  <a:lnTo>
                    <a:pt x="59" y="6"/>
                  </a:lnTo>
                  <a:lnTo>
                    <a:pt x="65" y="12"/>
                  </a:lnTo>
                  <a:lnTo>
                    <a:pt x="71" y="20"/>
                  </a:lnTo>
                  <a:lnTo>
                    <a:pt x="75" y="30"/>
                  </a:lnTo>
                  <a:lnTo>
                    <a:pt x="77" y="40"/>
                  </a:lnTo>
                  <a:lnTo>
                    <a:pt x="79" y="52"/>
                  </a:lnTo>
                  <a:lnTo>
                    <a:pt x="79" y="64"/>
                  </a:lnTo>
                  <a:lnTo>
                    <a:pt x="79" y="64"/>
                  </a:lnTo>
                  <a:lnTo>
                    <a:pt x="77" y="77"/>
                  </a:lnTo>
                  <a:lnTo>
                    <a:pt x="75" y="87"/>
                  </a:lnTo>
                  <a:lnTo>
                    <a:pt x="69" y="99"/>
                  </a:lnTo>
                  <a:lnTo>
                    <a:pt x="63" y="107"/>
                  </a:lnTo>
                  <a:lnTo>
                    <a:pt x="57" y="115"/>
                  </a:lnTo>
                  <a:lnTo>
                    <a:pt x="51" y="119"/>
                  </a:lnTo>
                  <a:lnTo>
                    <a:pt x="44" y="123"/>
                  </a:lnTo>
                  <a:lnTo>
                    <a:pt x="36" y="123"/>
                  </a:lnTo>
                  <a:lnTo>
                    <a:pt x="36" y="123"/>
                  </a:lnTo>
                  <a:lnTo>
                    <a:pt x="28" y="121"/>
                  </a:lnTo>
                  <a:lnTo>
                    <a:pt x="20" y="117"/>
                  </a:lnTo>
                  <a:lnTo>
                    <a:pt x="14" y="111"/>
                  </a:lnTo>
                  <a:lnTo>
                    <a:pt x="8" y="103"/>
                  </a:lnTo>
                  <a:lnTo>
                    <a:pt x="4" y="93"/>
                  </a:lnTo>
                  <a:lnTo>
                    <a:pt x="0" y="83"/>
                  </a:lnTo>
                  <a:lnTo>
                    <a:pt x="0" y="7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46"/>
                  </a:lnTo>
                  <a:lnTo>
                    <a:pt x="4" y="36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653C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46" name="Freeform 37"/>
            <p:cNvSpPr/>
            <p:nvPr/>
          </p:nvSpPr>
          <p:spPr bwMode="auto">
            <a:xfrm>
              <a:off x="5027613" y="1776413"/>
              <a:ext cx="46038" cy="74613"/>
            </a:xfrm>
            <a:custGeom>
              <a:avLst/>
              <a:gdLst>
                <a:gd name="T0" fmla="*/ 15 w 29"/>
                <a:gd name="T1" fmla="*/ 0 h 47"/>
                <a:gd name="T2" fmla="*/ 15 w 29"/>
                <a:gd name="T3" fmla="*/ 0 h 47"/>
                <a:gd name="T4" fmla="*/ 21 w 29"/>
                <a:gd name="T5" fmla="*/ 2 h 47"/>
                <a:gd name="T6" fmla="*/ 27 w 29"/>
                <a:gd name="T7" fmla="*/ 8 h 47"/>
                <a:gd name="T8" fmla="*/ 29 w 29"/>
                <a:gd name="T9" fmla="*/ 16 h 47"/>
                <a:gd name="T10" fmla="*/ 29 w 29"/>
                <a:gd name="T11" fmla="*/ 24 h 47"/>
                <a:gd name="T12" fmla="*/ 29 w 29"/>
                <a:gd name="T13" fmla="*/ 24 h 47"/>
                <a:gd name="T14" fmla="*/ 27 w 29"/>
                <a:gd name="T15" fmla="*/ 34 h 47"/>
                <a:gd name="T16" fmla="*/ 23 w 29"/>
                <a:gd name="T17" fmla="*/ 40 h 47"/>
                <a:gd name="T18" fmla="*/ 19 w 29"/>
                <a:gd name="T19" fmla="*/ 46 h 47"/>
                <a:gd name="T20" fmla="*/ 13 w 29"/>
                <a:gd name="T21" fmla="*/ 47 h 47"/>
                <a:gd name="T22" fmla="*/ 13 w 29"/>
                <a:gd name="T23" fmla="*/ 47 h 47"/>
                <a:gd name="T24" fmla="*/ 8 w 29"/>
                <a:gd name="T25" fmla="*/ 44 h 47"/>
                <a:gd name="T26" fmla="*/ 4 w 29"/>
                <a:gd name="T27" fmla="*/ 40 h 47"/>
                <a:gd name="T28" fmla="*/ 0 w 29"/>
                <a:gd name="T29" fmla="*/ 32 h 47"/>
                <a:gd name="T30" fmla="*/ 0 w 29"/>
                <a:gd name="T31" fmla="*/ 22 h 47"/>
                <a:gd name="T32" fmla="*/ 0 w 29"/>
                <a:gd name="T33" fmla="*/ 22 h 47"/>
                <a:gd name="T34" fmla="*/ 2 w 29"/>
                <a:gd name="T35" fmla="*/ 14 h 47"/>
                <a:gd name="T36" fmla="*/ 6 w 29"/>
                <a:gd name="T37" fmla="*/ 6 h 47"/>
                <a:gd name="T38" fmla="*/ 10 w 29"/>
                <a:gd name="T39" fmla="*/ 2 h 47"/>
                <a:gd name="T40" fmla="*/ 15 w 29"/>
                <a:gd name="T41" fmla="*/ 0 h 47"/>
                <a:gd name="T42" fmla="*/ 15 w 29"/>
                <a:gd name="T4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" h="47">
                  <a:moveTo>
                    <a:pt x="15" y="0"/>
                  </a:moveTo>
                  <a:lnTo>
                    <a:pt x="15" y="0"/>
                  </a:lnTo>
                  <a:lnTo>
                    <a:pt x="21" y="2"/>
                  </a:lnTo>
                  <a:lnTo>
                    <a:pt x="27" y="8"/>
                  </a:lnTo>
                  <a:lnTo>
                    <a:pt x="29" y="16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27" y="34"/>
                  </a:lnTo>
                  <a:lnTo>
                    <a:pt x="23" y="40"/>
                  </a:lnTo>
                  <a:lnTo>
                    <a:pt x="19" y="46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47" name="Freeform 38"/>
            <p:cNvSpPr/>
            <p:nvPr/>
          </p:nvSpPr>
          <p:spPr bwMode="auto">
            <a:xfrm>
              <a:off x="5468938" y="1695450"/>
              <a:ext cx="130175" cy="193675"/>
            </a:xfrm>
            <a:custGeom>
              <a:avLst/>
              <a:gdLst>
                <a:gd name="T0" fmla="*/ 46 w 82"/>
                <a:gd name="T1" fmla="*/ 0 h 122"/>
                <a:gd name="T2" fmla="*/ 46 w 82"/>
                <a:gd name="T3" fmla="*/ 0 h 122"/>
                <a:gd name="T4" fmla="*/ 54 w 82"/>
                <a:gd name="T5" fmla="*/ 2 h 122"/>
                <a:gd name="T6" fmla="*/ 60 w 82"/>
                <a:gd name="T7" fmla="*/ 6 h 122"/>
                <a:gd name="T8" fmla="*/ 68 w 82"/>
                <a:gd name="T9" fmla="*/ 12 h 122"/>
                <a:gd name="T10" fmla="*/ 72 w 82"/>
                <a:gd name="T11" fmla="*/ 19 h 122"/>
                <a:gd name="T12" fmla="*/ 76 w 82"/>
                <a:gd name="T13" fmla="*/ 29 h 122"/>
                <a:gd name="T14" fmla="*/ 80 w 82"/>
                <a:gd name="T15" fmla="*/ 39 h 122"/>
                <a:gd name="T16" fmla="*/ 82 w 82"/>
                <a:gd name="T17" fmla="*/ 51 h 122"/>
                <a:gd name="T18" fmla="*/ 82 w 82"/>
                <a:gd name="T19" fmla="*/ 63 h 122"/>
                <a:gd name="T20" fmla="*/ 82 w 82"/>
                <a:gd name="T21" fmla="*/ 63 h 122"/>
                <a:gd name="T22" fmla="*/ 80 w 82"/>
                <a:gd name="T23" fmla="*/ 77 h 122"/>
                <a:gd name="T24" fmla="*/ 76 w 82"/>
                <a:gd name="T25" fmla="*/ 87 h 122"/>
                <a:gd name="T26" fmla="*/ 72 w 82"/>
                <a:gd name="T27" fmla="*/ 98 h 122"/>
                <a:gd name="T28" fmla="*/ 66 w 82"/>
                <a:gd name="T29" fmla="*/ 106 h 122"/>
                <a:gd name="T30" fmla="*/ 60 w 82"/>
                <a:gd name="T31" fmla="*/ 114 h 122"/>
                <a:gd name="T32" fmla="*/ 52 w 82"/>
                <a:gd name="T33" fmla="*/ 118 h 122"/>
                <a:gd name="T34" fmla="*/ 44 w 82"/>
                <a:gd name="T35" fmla="*/ 122 h 122"/>
                <a:gd name="T36" fmla="*/ 36 w 82"/>
                <a:gd name="T37" fmla="*/ 122 h 122"/>
                <a:gd name="T38" fmla="*/ 36 w 82"/>
                <a:gd name="T39" fmla="*/ 122 h 122"/>
                <a:gd name="T40" fmla="*/ 28 w 82"/>
                <a:gd name="T41" fmla="*/ 120 h 122"/>
                <a:gd name="T42" fmla="*/ 22 w 82"/>
                <a:gd name="T43" fmla="*/ 116 h 122"/>
                <a:gd name="T44" fmla="*/ 14 w 82"/>
                <a:gd name="T45" fmla="*/ 110 h 122"/>
                <a:gd name="T46" fmla="*/ 10 w 82"/>
                <a:gd name="T47" fmla="*/ 102 h 122"/>
                <a:gd name="T48" fmla="*/ 4 w 82"/>
                <a:gd name="T49" fmla="*/ 93 h 122"/>
                <a:gd name="T50" fmla="*/ 2 w 82"/>
                <a:gd name="T51" fmla="*/ 83 h 122"/>
                <a:gd name="T52" fmla="*/ 0 w 82"/>
                <a:gd name="T53" fmla="*/ 71 h 122"/>
                <a:gd name="T54" fmla="*/ 0 w 82"/>
                <a:gd name="T55" fmla="*/ 59 h 122"/>
                <a:gd name="T56" fmla="*/ 0 w 82"/>
                <a:gd name="T57" fmla="*/ 59 h 122"/>
                <a:gd name="T58" fmla="*/ 2 w 82"/>
                <a:gd name="T59" fmla="*/ 45 h 122"/>
                <a:gd name="T60" fmla="*/ 6 w 82"/>
                <a:gd name="T61" fmla="*/ 35 h 122"/>
                <a:gd name="T62" fmla="*/ 10 w 82"/>
                <a:gd name="T63" fmla="*/ 23 h 122"/>
                <a:gd name="T64" fmla="*/ 16 w 82"/>
                <a:gd name="T65" fmla="*/ 15 h 122"/>
                <a:gd name="T66" fmla="*/ 22 w 82"/>
                <a:gd name="T67" fmla="*/ 8 h 122"/>
                <a:gd name="T68" fmla="*/ 30 w 82"/>
                <a:gd name="T69" fmla="*/ 4 h 122"/>
                <a:gd name="T70" fmla="*/ 36 w 82"/>
                <a:gd name="T71" fmla="*/ 0 h 122"/>
                <a:gd name="T72" fmla="*/ 46 w 82"/>
                <a:gd name="T73" fmla="*/ 0 h 122"/>
                <a:gd name="T74" fmla="*/ 46 w 82"/>
                <a:gd name="T7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2" h="122">
                  <a:moveTo>
                    <a:pt x="46" y="0"/>
                  </a:moveTo>
                  <a:lnTo>
                    <a:pt x="46" y="0"/>
                  </a:lnTo>
                  <a:lnTo>
                    <a:pt x="54" y="2"/>
                  </a:lnTo>
                  <a:lnTo>
                    <a:pt x="60" y="6"/>
                  </a:lnTo>
                  <a:lnTo>
                    <a:pt x="68" y="12"/>
                  </a:lnTo>
                  <a:lnTo>
                    <a:pt x="72" y="19"/>
                  </a:lnTo>
                  <a:lnTo>
                    <a:pt x="76" y="29"/>
                  </a:lnTo>
                  <a:lnTo>
                    <a:pt x="80" y="39"/>
                  </a:lnTo>
                  <a:lnTo>
                    <a:pt x="82" y="51"/>
                  </a:lnTo>
                  <a:lnTo>
                    <a:pt x="82" y="63"/>
                  </a:lnTo>
                  <a:lnTo>
                    <a:pt x="82" y="63"/>
                  </a:lnTo>
                  <a:lnTo>
                    <a:pt x="80" y="77"/>
                  </a:lnTo>
                  <a:lnTo>
                    <a:pt x="76" y="87"/>
                  </a:lnTo>
                  <a:lnTo>
                    <a:pt x="72" y="98"/>
                  </a:lnTo>
                  <a:lnTo>
                    <a:pt x="66" y="106"/>
                  </a:lnTo>
                  <a:lnTo>
                    <a:pt x="60" y="114"/>
                  </a:lnTo>
                  <a:lnTo>
                    <a:pt x="52" y="118"/>
                  </a:lnTo>
                  <a:lnTo>
                    <a:pt x="44" y="122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28" y="120"/>
                  </a:lnTo>
                  <a:lnTo>
                    <a:pt x="22" y="116"/>
                  </a:lnTo>
                  <a:lnTo>
                    <a:pt x="14" y="110"/>
                  </a:lnTo>
                  <a:lnTo>
                    <a:pt x="10" y="102"/>
                  </a:lnTo>
                  <a:lnTo>
                    <a:pt x="4" y="93"/>
                  </a:lnTo>
                  <a:lnTo>
                    <a:pt x="2" y="83"/>
                  </a:lnTo>
                  <a:lnTo>
                    <a:pt x="0" y="71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2" y="45"/>
                  </a:lnTo>
                  <a:lnTo>
                    <a:pt x="6" y="35"/>
                  </a:lnTo>
                  <a:lnTo>
                    <a:pt x="10" y="23"/>
                  </a:lnTo>
                  <a:lnTo>
                    <a:pt x="16" y="15"/>
                  </a:lnTo>
                  <a:lnTo>
                    <a:pt x="22" y="8"/>
                  </a:lnTo>
                  <a:lnTo>
                    <a:pt x="30" y="4"/>
                  </a:lnTo>
                  <a:lnTo>
                    <a:pt x="36" y="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653C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48" name="Freeform 39"/>
            <p:cNvSpPr/>
            <p:nvPr/>
          </p:nvSpPr>
          <p:spPr bwMode="auto">
            <a:xfrm>
              <a:off x="5532438" y="1722438"/>
              <a:ext cx="47625" cy="76200"/>
            </a:xfrm>
            <a:custGeom>
              <a:avLst/>
              <a:gdLst>
                <a:gd name="T0" fmla="*/ 16 w 30"/>
                <a:gd name="T1" fmla="*/ 0 h 48"/>
                <a:gd name="T2" fmla="*/ 16 w 30"/>
                <a:gd name="T3" fmla="*/ 0 h 48"/>
                <a:gd name="T4" fmla="*/ 22 w 30"/>
                <a:gd name="T5" fmla="*/ 2 h 48"/>
                <a:gd name="T6" fmla="*/ 26 w 30"/>
                <a:gd name="T7" fmla="*/ 8 h 48"/>
                <a:gd name="T8" fmla="*/ 30 w 30"/>
                <a:gd name="T9" fmla="*/ 16 h 48"/>
                <a:gd name="T10" fmla="*/ 30 w 30"/>
                <a:gd name="T11" fmla="*/ 24 h 48"/>
                <a:gd name="T12" fmla="*/ 30 w 30"/>
                <a:gd name="T13" fmla="*/ 24 h 48"/>
                <a:gd name="T14" fmla="*/ 28 w 30"/>
                <a:gd name="T15" fmla="*/ 34 h 48"/>
                <a:gd name="T16" fmla="*/ 24 w 30"/>
                <a:gd name="T17" fmla="*/ 40 h 48"/>
                <a:gd name="T18" fmla="*/ 20 w 30"/>
                <a:gd name="T19" fmla="*/ 46 h 48"/>
                <a:gd name="T20" fmla="*/ 12 w 30"/>
                <a:gd name="T21" fmla="*/ 48 h 48"/>
                <a:gd name="T22" fmla="*/ 12 w 30"/>
                <a:gd name="T23" fmla="*/ 48 h 48"/>
                <a:gd name="T24" fmla="*/ 8 w 30"/>
                <a:gd name="T25" fmla="*/ 44 h 48"/>
                <a:gd name="T26" fmla="*/ 2 w 30"/>
                <a:gd name="T27" fmla="*/ 40 h 48"/>
                <a:gd name="T28" fmla="*/ 0 w 30"/>
                <a:gd name="T29" fmla="*/ 32 h 48"/>
                <a:gd name="T30" fmla="*/ 0 w 30"/>
                <a:gd name="T31" fmla="*/ 22 h 48"/>
                <a:gd name="T32" fmla="*/ 0 w 30"/>
                <a:gd name="T33" fmla="*/ 22 h 48"/>
                <a:gd name="T34" fmla="*/ 2 w 30"/>
                <a:gd name="T35" fmla="*/ 14 h 48"/>
                <a:gd name="T36" fmla="*/ 4 w 30"/>
                <a:gd name="T37" fmla="*/ 6 h 48"/>
                <a:gd name="T38" fmla="*/ 10 w 30"/>
                <a:gd name="T39" fmla="*/ 2 h 48"/>
                <a:gd name="T40" fmla="*/ 16 w 30"/>
                <a:gd name="T41" fmla="*/ 0 h 48"/>
                <a:gd name="T42" fmla="*/ 16 w 30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48">
                  <a:moveTo>
                    <a:pt x="16" y="0"/>
                  </a:moveTo>
                  <a:lnTo>
                    <a:pt x="16" y="0"/>
                  </a:lnTo>
                  <a:lnTo>
                    <a:pt x="22" y="2"/>
                  </a:lnTo>
                  <a:lnTo>
                    <a:pt x="26" y="8"/>
                  </a:lnTo>
                  <a:lnTo>
                    <a:pt x="30" y="1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8" y="34"/>
                  </a:lnTo>
                  <a:lnTo>
                    <a:pt x="24" y="40"/>
                  </a:lnTo>
                  <a:lnTo>
                    <a:pt x="20" y="46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2" y="40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4" y="6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49" name="Freeform 40"/>
            <p:cNvSpPr/>
            <p:nvPr/>
          </p:nvSpPr>
          <p:spPr bwMode="auto">
            <a:xfrm>
              <a:off x="5310188" y="2152650"/>
              <a:ext cx="260350" cy="101600"/>
            </a:xfrm>
            <a:custGeom>
              <a:avLst/>
              <a:gdLst>
                <a:gd name="T0" fmla="*/ 152 w 164"/>
                <a:gd name="T1" fmla="*/ 40 h 64"/>
                <a:gd name="T2" fmla="*/ 152 w 164"/>
                <a:gd name="T3" fmla="*/ 40 h 64"/>
                <a:gd name="T4" fmla="*/ 136 w 164"/>
                <a:gd name="T5" fmla="*/ 46 h 64"/>
                <a:gd name="T6" fmla="*/ 112 w 164"/>
                <a:gd name="T7" fmla="*/ 52 h 64"/>
                <a:gd name="T8" fmla="*/ 85 w 164"/>
                <a:gd name="T9" fmla="*/ 58 h 64"/>
                <a:gd name="T10" fmla="*/ 57 w 164"/>
                <a:gd name="T11" fmla="*/ 62 h 64"/>
                <a:gd name="T12" fmla="*/ 31 w 164"/>
                <a:gd name="T13" fmla="*/ 64 h 64"/>
                <a:gd name="T14" fmla="*/ 11 w 164"/>
                <a:gd name="T15" fmla="*/ 64 h 64"/>
                <a:gd name="T16" fmla="*/ 6 w 164"/>
                <a:gd name="T17" fmla="*/ 64 h 64"/>
                <a:gd name="T18" fmla="*/ 2 w 164"/>
                <a:gd name="T19" fmla="*/ 62 h 64"/>
                <a:gd name="T20" fmla="*/ 0 w 164"/>
                <a:gd name="T21" fmla="*/ 60 h 64"/>
                <a:gd name="T22" fmla="*/ 4 w 164"/>
                <a:gd name="T23" fmla="*/ 58 h 64"/>
                <a:gd name="T24" fmla="*/ 4 w 164"/>
                <a:gd name="T25" fmla="*/ 58 h 64"/>
                <a:gd name="T26" fmla="*/ 39 w 164"/>
                <a:gd name="T27" fmla="*/ 36 h 64"/>
                <a:gd name="T28" fmla="*/ 77 w 164"/>
                <a:gd name="T29" fmla="*/ 16 h 64"/>
                <a:gd name="T30" fmla="*/ 95 w 164"/>
                <a:gd name="T31" fmla="*/ 8 h 64"/>
                <a:gd name="T32" fmla="*/ 112 w 164"/>
                <a:gd name="T33" fmla="*/ 4 h 64"/>
                <a:gd name="T34" fmla="*/ 128 w 164"/>
                <a:gd name="T35" fmla="*/ 0 h 64"/>
                <a:gd name="T36" fmla="*/ 142 w 164"/>
                <a:gd name="T37" fmla="*/ 0 h 64"/>
                <a:gd name="T38" fmla="*/ 142 w 164"/>
                <a:gd name="T39" fmla="*/ 0 h 64"/>
                <a:gd name="T40" fmla="*/ 152 w 164"/>
                <a:gd name="T41" fmla="*/ 4 h 64"/>
                <a:gd name="T42" fmla="*/ 158 w 164"/>
                <a:gd name="T43" fmla="*/ 8 h 64"/>
                <a:gd name="T44" fmla="*/ 162 w 164"/>
                <a:gd name="T45" fmla="*/ 12 h 64"/>
                <a:gd name="T46" fmla="*/ 164 w 164"/>
                <a:gd name="T47" fmla="*/ 18 h 64"/>
                <a:gd name="T48" fmla="*/ 162 w 164"/>
                <a:gd name="T49" fmla="*/ 24 h 64"/>
                <a:gd name="T50" fmla="*/ 160 w 164"/>
                <a:gd name="T51" fmla="*/ 30 h 64"/>
                <a:gd name="T52" fmla="*/ 156 w 164"/>
                <a:gd name="T53" fmla="*/ 34 h 64"/>
                <a:gd name="T54" fmla="*/ 152 w 164"/>
                <a:gd name="T55" fmla="*/ 40 h 64"/>
                <a:gd name="T56" fmla="*/ 152 w 164"/>
                <a:gd name="T5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4" h="64">
                  <a:moveTo>
                    <a:pt x="152" y="40"/>
                  </a:moveTo>
                  <a:lnTo>
                    <a:pt x="152" y="40"/>
                  </a:lnTo>
                  <a:lnTo>
                    <a:pt x="136" y="46"/>
                  </a:lnTo>
                  <a:lnTo>
                    <a:pt x="112" y="52"/>
                  </a:lnTo>
                  <a:lnTo>
                    <a:pt x="85" y="58"/>
                  </a:lnTo>
                  <a:lnTo>
                    <a:pt x="57" y="62"/>
                  </a:lnTo>
                  <a:lnTo>
                    <a:pt x="31" y="64"/>
                  </a:lnTo>
                  <a:lnTo>
                    <a:pt x="11" y="64"/>
                  </a:lnTo>
                  <a:lnTo>
                    <a:pt x="6" y="64"/>
                  </a:lnTo>
                  <a:lnTo>
                    <a:pt x="2" y="62"/>
                  </a:lnTo>
                  <a:lnTo>
                    <a:pt x="0" y="60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39" y="36"/>
                  </a:lnTo>
                  <a:lnTo>
                    <a:pt x="77" y="16"/>
                  </a:lnTo>
                  <a:lnTo>
                    <a:pt x="95" y="8"/>
                  </a:lnTo>
                  <a:lnTo>
                    <a:pt x="112" y="4"/>
                  </a:lnTo>
                  <a:lnTo>
                    <a:pt x="128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2" y="4"/>
                  </a:lnTo>
                  <a:lnTo>
                    <a:pt x="158" y="8"/>
                  </a:lnTo>
                  <a:lnTo>
                    <a:pt x="162" y="12"/>
                  </a:lnTo>
                  <a:lnTo>
                    <a:pt x="164" y="18"/>
                  </a:lnTo>
                  <a:lnTo>
                    <a:pt x="162" y="24"/>
                  </a:lnTo>
                  <a:lnTo>
                    <a:pt x="160" y="30"/>
                  </a:lnTo>
                  <a:lnTo>
                    <a:pt x="156" y="34"/>
                  </a:lnTo>
                  <a:lnTo>
                    <a:pt x="152" y="40"/>
                  </a:lnTo>
                  <a:lnTo>
                    <a:pt x="152" y="40"/>
                  </a:lnTo>
                  <a:close/>
                </a:path>
              </a:pathLst>
            </a:custGeom>
            <a:solidFill>
              <a:srgbClr val="E8B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50" name="Freeform 41"/>
            <p:cNvSpPr/>
            <p:nvPr/>
          </p:nvSpPr>
          <p:spPr bwMode="auto">
            <a:xfrm>
              <a:off x="5384801" y="2403475"/>
              <a:ext cx="112713" cy="144463"/>
            </a:xfrm>
            <a:custGeom>
              <a:avLst/>
              <a:gdLst>
                <a:gd name="T0" fmla="*/ 57 w 71"/>
                <a:gd name="T1" fmla="*/ 2 h 91"/>
                <a:gd name="T2" fmla="*/ 57 w 71"/>
                <a:gd name="T3" fmla="*/ 2 h 91"/>
                <a:gd name="T4" fmla="*/ 63 w 71"/>
                <a:gd name="T5" fmla="*/ 4 h 91"/>
                <a:gd name="T6" fmla="*/ 67 w 71"/>
                <a:gd name="T7" fmla="*/ 8 h 91"/>
                <a:gd name="T8" fmla="*/ 69 w 71"/>
                <a:gd name="T9" fmla="*/ 14 h 91"/>
                <a:gd name="T10" fmla="*/ 71 w 71"/>
                <a:gd name="T11" fmla="*/ 20 h 91"/>
                <a:gd name="T12" fmla="*/ 71 w 71"/>
                <a:gd name="T13" fmla="*/ 28 h 91"/>
                <a:gd name="T14" fmla="*/ 71 w 71"/>
                <a:gd name="T15" fmla="*/ 38 h 91"/>
                <a:gd name="T16" fmla="*/ 67 w 71"/>
                <a:gd name="T17" fmla="*/ 46 h 91"/>
                <a:gd name="T18" fmla="*/ 63 w 71"/>
                <a:gd name="T19" fmla="*/ 56 h 91"/>
                <a:gd name="T20" fmla="*/ 63 w 71"/>
                <a:gd name="T21" fmla="*/ 56 h 91"/>
                <a:gd name="T22" fmla="*/ 59 w 71"/>
                <a:gd name="T23" fmla="*/ 64 h 91"/>
                <a:gd name="T24" fmla="*/ 53 w 71"/>
                <a:gd name="T25" fmla="*/ 72 h 91"/>
                <a:gd name="T26" fmla="*/ 48 w 71"/>
                <a:gd name="T27" fmla="*/ 80 h 91"/>
                <a:gd name="T28" fmla="*/ 42 w 71"/>
                <a:gd name="T29" fmla="*/ 84 h 91"/>
                <a:gd name="T30" fmla="*/ 34 w 71"/>
                <a:gd name="T31" fmla="*/ 89 h 91"/>
                <a:gd name="T32" fmla="*/ 28 w 71"/>
                <a:gd name="T33" fmla="*/ 91 h 91"/>
                <a:gd name="T34" fmla="*/ 20 w 71"/>
                <a:gd name="T35" fmla="*/ 91 h 91"/>
                <a:gd name="T36" fmla="*/ 14 w 71"/>
                <a:gd name="T37" fmla="*/ 91 h 91"/>
                <a:gd name="T38" fmla="*/ 14 w 71"/>
                <a:gd name="T39" fmla="*/ 91 h 91"/>
                <a:gd name="T40" fmla="*/ 8 w 71"/>
                <a:gd name="T41" fmla="*/ 87 h 91"/>
                <a:gd name="T42" fmla="*/ 4 w 71"/>
                <a:gd name="T43" fmla="*/ 84 h 91"/>
                <a:gd name="T44" fmla="*/ 2 w 71"/>
                <a:gd name="T45" fmla="*/ 78 h 91"/>
                <a:gd name="T46" fmla="*/ 0 w 71"/>
                <a:gd name="T47" fmla="*/ 72 h 91"/>
                <a:gd name="T48" fmla="*/ 0 w 71"/>
                <a:gd name="T49" fmla="*/ 64 h 91"/>
                <a:gd name="T50" fmla="*/ 0 w 71"/>
                <a:gd name="T51" fmla="*/ 56 h 91"/>
                <a:gd name="T52" fmla="*/ 4 w 71"/>
                <a:gd name="T53" fmla="*/ 46 h 91"/>
                <a:gd name="T54" fmla="*/ 8 w 71"/>
                <a:gd name="T55" fmla="*/ 36 h 91"/>
                <a:gd name="T56" fmla="*/ 8 w 71"/>
                <a:gd name="T57" fmla="*/ 36 h 91"/>
                <a:gd name="T58" fmla="*/ 12 w 71"/>
                <a:gd name="T59" fmla="*/ 28 h 91"/>
                <a:gd name="T60" fmla="*/ 18 w 71"/>
                <a:gd name="T61" fmla="*/ 20 h 91"/>
                <a:gd name="T62" fmla="*/ 24 w 71"/>
                <a:gd name="T63" fmla="*/ 14 h 91"/>
                <a:gd name="T64" fmla="*/ 30 w 71"/>
                <a:gd name="T65" fmla="*/ 8 h 91"/>
                <a:gd name="T66" fmla="*/ 38 w 71"/>
                <a:gd name="T67" fmla="*/ 4 h 91"/>
                <a:gd name="T68" fmla="*/ 44 w 71"/>
                <a:gd name="T69" fmla="*/ 0 h 91"/>
                <a:gd name="T70" fmla="*/ 51 w 71"/>
                <a:gd name="T71" fmla="*/ 0 h 91"/>
                <a:gd name="T72" fmla="*/ 57 w 71"/>
                <a:gd name="T73" fmla="*/ 2 h 91"/>
                <a:gd name="T74" fmla="*/ 57 w 71"/>
                <a:gd name="T75" fmla="*/ 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" h="91">
                  <a:moveTo>
                    <a:pt x="57" y="2"/>
                  </a:moveTo>
                  <a:lnTo>
                    <a:pt x="57" y="2"/>
                  </a:lnTo>
                  <a:lnTo>
                    <a:pt x="63" y="4"/>
                  </a:lnTo>
                  <a:lnTo>
                    <a:pt x="67" y="8"/>
                  </a:lnTo>
                  <a:lnTo>
                    <a:pt x="69" y="14"/>
                  </a:lnTo>
                  <a:lnTo>
                    <a:pt x="71" y="20"/>
                  </a:lnTo>
                  <a:lnTo>
                    <a:pt x="71" y="28"/>
                  </a:lnTo>
                  <a:lnTo>
                    <a:pt x="71" y="38"/>
                  </a:lnTo>
                  <a:lnTo>
                    <a:pt x="67" y="46"/>
                  </a:lnTo>
                  <a:lnTo>
                    <a:pt x="63" y="56"/>
                  </a:lnTo>
                  <a:lnTo>
                    <a:pt x="63" y="56"/>
                  </a:lnTo>
                  <a:lnTo>
                    <a:pt x="59" y="64"/>
                  </a:lnTo>
                  <a:lnTo>
                    <a:pt x="53" y="72"/>
                  </a:lnTo>
                  <a:lnTo>
                    <a:pt x="48" y="80"/>
                  </a:lnTo>
                  <a:lnTo>
                    <a:pt x="42" y="84"/>
                  </a:lnTo>
                  <a:lnTo>
                    <a:pt x="34" y="89"/>
                  </a:lnTo>
                  <a:lnTo>
                    <a:pt x="28" y="91"/>
                  </a:lnTo>
                  <a:lnTo>
                    <a:pt x="20" y="91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8" y="87"/>
                  </a:lnTo>
                  <a:lnTo>
                    <a:pt x="4" y="84"/>
                  </a:lnTo>
                  <a:lnTo>
                    <a:pt x="2" y="78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4" y="4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12" y="28"/>
                  </a:lnTo>
                  <a:lnTo>
                    <a:pt x="18" y="20"/>
                  </a:lnTo>
                  <a:lnTo>
                    <a:pt x="24" y="14"/>
                  </a:lnTo>
                  <a:lnTo>
                    <a:pt x="30" y="8"/>
                  </a:lnTo>
                  <a:lnTo>
                    <a:pt x="38" y="4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7" y="2"/>
                  </a:lnTo>
                  <a:lnTo>
                    <a:pt x="57" y="2"/>
                  </a:lnTo>
                  <a:close/>
                </a:path>
              </a:pathLst>
            </a:custGeom>
            <a:solidFill>
              <a:srgbClr val="916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51" name="Freeform 42"/>
            <p:cNvSpPr/>
            <p:nvPr/>
          </p:nvSpPr>
          <p:spPr bwMode="auto">
            <a:xfrm>
              <a:off x="3614738" y="3028950"/>
              <a:ext cx="652463" cy="1660525"/>
            </a:xfrm>
            <a:custGeom>
              <a:avLst/>
              <a:gdLst>
                <a:gd name="T0" fmla="*/ 73 w 411"/>
                <a:gd name="T1" fmla="*/ 85 h 1046"/>
                <a:gd name="T2" fmla="*/ 49 w 411"/>
                <a:gd name="T3" fmla="*/ 119 h 1046"/>
                <a:gd name="T4" fmla="*/ 31 w 411"/>
                <a:gd name="T5" fmla="*/ 166 h 1046"/>
                <a:gd name="T6" fmla="*/ 17 w 411"/>
                <a:gd name="T7" fmla="*/ 225 h 1046"/>
                <a:gd name="T8" fmla="*/ 8 w 411"/>
                <a:gd name="T9" fmla="*/ 295 h 1046"/>
                <a:gd name="T10" fmla="*/ 0 w 411"/>
                <a:gd name="T11" fmla="*/ 449 h 1046"/>
                <a:gd name="T12" fmla="*/ 4 w 411"/>
                <a:gd name="T13" fmla="*/ 617 h 1046"/>
                <a:gd name="T14" fmla="*/ 14 w 411"/>
                <a:gd name="T15" fmla="*/ 777 h 1046"/>
                <a:gd name="T16" fmla="*/ 35 w 411"/>
                <a:gd name="T17" fmla="*/ 1010 h 1046"/>
                <a:gd name="T18" fmla="*/ 39 w 411"/>
                <a:gd name="T19" fmla="*/ 1046 h 1046"/>
                <a:gd name="T20" fmla="*/ 79 w 411"/>
                <a:gd name="T21" fmla="*/ 1036 h 1046"/>
                <a:gd name="T22" fmla="*/ 124 w 411"/>
                <a:gd name="T23" fmla="*/ 1014 h 1046"/>
                <a:gd name="T24" fmla="*/ 174 w 411"/>
                <a:gd name="T25" fmla="*/ 983 h 1046"/>
                <a:gd name="T26" fmla="*/ 273 w 411"/>
                <a:gd name="T27" fmla="*/ 907 h 1046"/>
                <a:gd name="T28" fmla="*/ 336 w 411"/>
                <a:gd name="T29" fmla="*/ 862 h 1046"/>
                <a:gd name="T30" fmla="*/ 370 w 411"/>
                <a:gd name="T31" fmla="*/ 846 h 1046"/>
                <a:gd name="T32" fmla="*/ 381 w 411"/>
                <a:gd name="T33" fmla="*/ 844 h 1046"/>
                <a:gd name="T34" fmla="*/ 399 w 411"/>
                <a:gd name="T35" fmla="*/ 840 h 1046"/>
                <a:gd name="T36" fmla="*/ 409 w 411"/>
                <a:gd name="T37" fmla="*/ 834 h 1046"/>
                <a:gd name="T38" fmla="*/ 411 w 411"/>
                <a:gd name="T39" fmla="*/ 826 h 1046"/>
                <a:gd name="T40" fmla="*/ 407 w 411"/>
                <a:gd name="T41" fmla="*/ 803 h 1046"/>
                <a:gd name="T42" fmla="*/ 395 w 411"/>
                <a:gd name="T43" fmla="*/ 777 h 1046"/>
                <a:gd name="T44" fmla="*/ 391 w 411"/>
                <a:gd name="T45" fmla="*/ 763 h 1046"/>
                <a:gd name="T46" fmla="*/ 399 w 411"/>
                <a:gd name="T47" fmla="*/ 662 h 1046"/>
                <a:gd name="T48" fmla="*/ 409 w 411"/>
                <a:gd name="T49" fmla="*/ 508 h 1046"/>
                <a:gd name="T50" fmla="*/ 411 w 411"/>
                <a:gd name="T51" fmla="*/ 389 h 1046"/>
                <a:gd name="T52" fmla="*/ 405 w 411"/>
                <a:gd name="T53" fmla="*/ 269 h 1046"/>
                <a:gd name="T54" fmla="*/ 387 w 411"/>
                <a:gd name="T55" fmla="*/ 160 h 1046"/>
                <a:gd name="T56" fmla="*/ 373 w 411"/>
                <a:gd name="T57" fmla="*/ 115 h 1046"/>
                <a:gd name="T58" fmla="*/ 354 w 411"/>
                <a:gd name="T59" fmla="*/ 75 h 1046"/>
                <a:gd name="T60" fmla="*/ 330 w 411"/>
                <a:gd name="T61" fmla="*/ 43 h 1046"/>
                <a:gd name="T62" fmla="*/ 310 w 411"/>
                <a:gd name="T63" fmla="*/ 26 h 1046"/>
                <a:gd name="T64" fmla="*/ 286 w 411"/>
                <a:gd name="T65" fmla="*/ 12 h 1046"/>
                <a:gd name="T66" fmla="*/ 261 w 411"/>
                <a:gd name="T67" fmla="*/ 2 h 1046"/>
                <a:gd name="T68" fmla="*/ 229 w 411"/>
                <a:gd name="T69" fmla="*/ 0 h 1046"/>
                <a:gd name="T70" fmla="*/ 197 w 411"/>
                <a:gd name="T71" fmla="*/ 6 h 1046"/>
                <a:gd name="T72" fmla="*/ 160 w 411"/>
                <a:gd name="T73" fmla="*/ 20 h 1046"/>
                <a:gd name="T74" fmla="*/ 118 w 411"/>
                <a:gd name="T75" fmla="*/ 47 h 1046"/>
                <a:gd name="T76" fmla="*/ 73 w 411"/>
                <a:gd name="T77" fmla="*/ 85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1" h="1046">
                  <a:moveTo>
                    <a:pt x="73" y="85"/>
                  </a:moveTo>
                  <a:lnTo>
                    <a:pt x="73" y="85"/>
                  </a:lnTo>
                  <a:lnTo>
                    <a:pt x="61" y="101"/>
                  </a:lnTo>
                  <a:lnTo>
                    <a:pt x="49" y="119"/>
                  </a:lnTo>
                  <a:lnTo>
                    <a:pt x="39" y="140"/>
                  </a:lnTo>
                  <a:lnTo>
                    <a:pt x="31" y="166"/>
                  </a:lnTo>
                  <a:lnTo>
                    <a:pt x="23" y="194"/>
                  </a:lnTo>
                  <a:lnTo>
                    <a:pt x="17" y="225"/>
                  </a:lnTo>
                  <a:lnTo>
                    <a:pt x="12" y="259"/>
                  </a:lnTo>
                  <a:lnTo>
                    <a:pt x="8" y="295"/>
                  </a:lnTo>
                  <a:lnTo>
                    <a:pt x="2" y="370"/>
                  </a:lnTo>
                  <a:lnTo>
                    <a:pt x="0" y="449"/>
                  </a:lnTo>
                  <a:lnTo>
                    <a:pt x="2" y="534"/>
                  </a:lnTo>
                  <a:lnTo>
                    <a:pt x="4" y="617"/>
                  </a:lnTo>
                  <a:lnTo>
                    <a:pt x="8" y="700"/>
                  </a:lnTo>
                  <a:lnTo>
                    <a:pt x="14" y="777"/>
                  </a:lnTo>
                  <a:lnTo>
                    <a:pt x="25" y="915"/>
                  </a:lnTo>
                  <a:lnTo>
                    <a:pt x="35" y="1010"/>
                  </a:lnTo>
                  <a:lnTo>
                    <a:pt x="39" y="1046"/>
                  </a:lnTo>
                  <a:lnTo>
                    <a:pt x="39" y="1046"/>
                  </a:lnTo>
                  <a:lnTo>
                    <a:pt x="59" y="1042"/>
                  </a:lnTo>
                  <a:lnTo>
                    <a:pt x="79" y="1036"/>
                  </a:lnTo>
                  <a:lnTo>
                    <a:pt x="101" y="1026"/>
                  </a:lnTo>
                  <a:lnTo>
                    <a:pt x="124" y="1014"/>
                  </a:lnTo>
                  <a:lnTo>
                    <a:pt x="148" y="998"/>
                  </a:lnTo>
                  <a:lnTo>
                    <a:pt x="174" y="983"/>
                  </a:lnTo>
                  <a:lnTo>
                    <a:pt x="223" y="945"/>
                  </a:lnTo>
                  <a:lnTo>
                    <a:pt x="273" y="907"/>
                  </a:lnTo>
                  <a:lnTo>
                    <a:pt x="316" y="876"/>
                  </a:lnTo>
                  <a:lnTo>
                    <a:pt x="336" y="862"/>
                  </a:lnTo>
                  <a:lnTo>
                    <a:pt x="354" y="852"/>
                  </a:lnTo>
                  <a:lnTo>
                    <a:pt x="370" y="846"/>
                  </a:lnTo>
                  <a:lnTo>
                    <a:pt x="381" y="844"/>
                  </a:lnTo>
                  <a:lnTo>
                    <a:pt x="381" y="844"/>
                  </a:lnTo>
                  <a:lnTo>
                    <a:pt x="391" y="842"/>
                  </a:lnTo>
                  <a:lnTo>
                    <a:pt x="399" y="840"/>
                  </a:lnTo>
                  <a:lnTo>
                    <a:pt x="403" y="838"/>
                  </a:lnTo>
                  <a:lnTo>
                    <a:pt x="409" y="834"/>
                  </a:lnTo>
                  <a:lnTo>
                    <a:pt x="411" y="830"/>
                  </a:lnTo>
                  <a:lnTo>
                    <a:pt x="411" y="826"/>
                  </a:lnTo>
                  <a:lnTo>
                    <a:pt x="411" y="816"/>
                  </a:lnTo>
                  <a:lnTo>
                    <a:pt x="407" y="803"/>
                  </a:lnTo>
                  <a:lnTo>
                    <a:pt x="401" y="791"/>
                  </a:lnTo>
                  <a:lnTo>
                    <a:pt x="395" y="777"/>
                  </a:lnTo>
                  <a:lnTo>
                    <a:pt x="391" y="763"/>
                  </a:lnTo>
                  <a:lnTo>
                    <a:pt x="391" y="763"/>
                  </a:lnTo>
                  <a:lnTo>
                    <a:pt x="393" y="733"/>
                  </a:lnTo>
                  <a:lnTo>
                    <a:pt x="399" y="662"/>
                  </a:lnTo>
                  <a:lnTo>
                    <a:pt x="407" y="565"/>
                  </a:lnTo>
                  <a:lnTo>
                    <a:pt x="409" y="508"/>
                  </a:lnTo>
                  <a:lnTo>
                    <a:pt x="411" y="449"/>
                  </a:lnTo>
                  <a:lnTo>
                    <a:pt x="411" y="389"/>
                  </a:lnTo>
                  <a:lnTo>
                    <a:pt x="409" y="328"/>
                  </a:lnTo>
                  <a:lnTo>
                    <a:pt x="405" y="269"/>
                  </a:lnTo>
                  <a:lnTo>
                    <a:pt x="397" y="213"/>
                  </a:lnTo>
                  <a:lnTo>
                    <a:pt x="387" y="160"/>
                  </a:lnTo>
                  <a:lnTo>
                    <a:pt x="381" y="136"/>
                  </a:lnTo>
                  <a:lnTo>
                    <a:pt x="373" y="115"/>
                  </a:lnTo>
                  <a:lnTo>
                    <a:pt x="364" y="93"/>
                  </a:lnTo>
                  <a:lnTo>
                    <a:pt x="354" y="75"/>
                  </a:lnTo>
                  <a:lnTo>
                    <a:pt x="342" y="59"/>
                  </a:lnTo>
                  <a:lnTo>
                    <a:pt x="330" y="43"/>
                  </a:lnTo>
                  <a:lnTo>
                    <a:pt x="330" y="43"/>
                  </a:lnTo>
                  <a:lnTo>
                    <a:pt x="310" y="26"/>
                  </a:lnTo>
                  <a:lnTo>
                    <a:pt x="298" y="18"/>
                  </a:lnTo>
                  <a:lnTo>
                    <a:pt x="286" y="12"/>
                  </a:lnTo>
                  <a:lnTo>
                    <a:pt x="273" y="6"/>
                  </a:lnTo>
                  <a:lnTo>
                    <a:pt x="261" y="2"/>
                  </a:lnTo>
                  <a:lnTo>
                    <a:pt x="245" y="0"/>
                  </a:lnTo>
                  <a:lnTo>
                    <a:pt x="229" y="0"/>
                  </a:lnTo>
                  <a:lnTo>
                    <a:pt x="213" y="2"/>
                  </a:lnTo>
                  <a:lnTo>
                    <a:pt x="197" y="6"/>
                  </a:lnTo>
                  <a:lnTo>
                    <a:pt x="178" y="12"/>
                  </a:lnTo>
                  <a:lnTo>
                    <a:pt x="160" y="20"/>
                  </a:lnTo>
                  <a:lnTo>
                    <a:pt x="140" y="32"/>
                  </a:lnTo>
                  <a:lnTo>
                    <a:pt x="118" y="47"/>
                  </a:lnTo>
                  <a:lnTo>
                    <a:pt x="97" y="65"/>
                  </a:lnTo>
                  <a:lnTo>
                    <a:pt x="73" y="85"/>
                  </a:lnTo>
                  <a:lnTo>
                    <a:pt x="73" y="85"/>
                  </a:lnTo>
                  <a:close/>
                </a:path>
              </a:pathLst>
            </a:custGeom>
            <a:solidFill>
              <a:srgbClr val="FCB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52" name="Freeform 43"/>
            <p:cNvSpPr/>
            <p:nvPr/>
          </p:nvSpPr>
          <p:spPr bwMode="auto">
            <a:xfrm>
              <a:off x="3614738" y="3103563"/>
              <a:ext cx="652463" cy="1585913"/>
            </a:xfrm>
            <a:custGeom>
              <a:avLst/>
              <a:gdLst>
                <a:gd name="T0" fmla="*/ 73 w 411"/>
                <a:gd name="T1" fmla="*/ 38 h 999"/>
                <a:gd name="T2" fmla="*/ 49 w 411"/>
                <a:gd name="T3" fmla="*/ 72 h 999"/>
                <a:gd name="T4" fmla="*/ 31 w 411"/>
                <a:gd name="T5" fmla="*/ 119 h 999"/>
                <a:gd name="T6" fmla="*/ 17 w 411"/>
                <a:gd name="T7" fmla="*/ 178 h 999"/>
                <a:gd name="T8" fmla="*/ 8 w 411"/>
                <a:gd name="T9" fmla="*/ 248 h 999"/>
                <a:gd name="T10" fmla="*/ 0 w 411"/>
                <a:gd name="T11" fmla="*/ 402 h 999"/>
                <a:gd name="T12" fmla="*/ 4 w 411"/>
                <a:gd name="T13" fmla="*/ 570 h 999"/>
                <a:gd name="T14" fmla="*/ 14 w 411"/>
                <a:gd name="T15" fmla="*/ 730 h 999"/>
                <a:gd name="T16" fmla="*/ 35 w 411"/>
                <a:gd name="T17" fmla="*/ 963 h 999"/>
                <a:gd name="T18" fmla="*/ 39 w 411"/>
                <a:gd name="T19" fmla="*/ 999 h 999"/>
                <a:gd name="T20" fmla="*/ 79 w 411"/>
                <a:gd name="T21" fmla="*/ 989 h 999"/>
                <a:gd name="T22" fmla="*/ 124 w 411"/>
                <a:gd name="T23" fmla="*/ 967 h 999"/>
                <a:gd name="T24" fmla="*/ 174 w 411"/>
                <a:gd name="T25" fmla="*/ 936 h 999"/>
                <a:gd name="T26" fmla="*/ 273 w 411"/>
                <a:gd name="T27" fmla="*/ 860 h 999"/>
                <a:gd name="T28" fmla="*/ 336 w 411"/>
                <a:gd name="T29" fmla="*/ 815 h 999"/>
                <a:gd name="T30" fmla="*/ 370 w 411"/>
                <a:gd name="T31" fmla="*/ 799 h 999"/>
                <a:gd name="T32" fmla="*/ 381 w 411"/>
                <a:gd name="T33" fmla="*/ 797 h 999"/>
                <a:gd name="T34" fmla="*/ 401 w 411"/>
                <a:gd name="T35" fmla="*/ 793 h 999"/>
                <a:gd name="T36" fmla="*/ 411 w 411"/>
                <a:gd name="T37" fmla="*/ 783 h 999"/>
                <a:gd name="T38" fmla="*/ 411 w 411"/>
                <a:gd name="T39" fmla="*/ 779 h 999"/>
                <a:gd name="T40" fmla="*/ 403 w 411"/>
                <a:gd name="T41" fmla="*/ 766 h 999"/>
                <a:gd name="T42" fmla="*/ 373 w 411"/>
                <a:gd name="T43" fmla="*/ 746 h 999"/>
                <a:gd name="T44" fmla="*/ 332 w 411"/>
                <a:gd name="T45" fmla="*/ 732 h 999"/>
                <a:gd name="T46" fmla="*/ 288 w 411"/>
                <a:gd name="T47" fmla="*/ 732 h 999"/>
                <a:gd name="T48" fmla="*/ 279 w 411"/>
                <a:gd name="T49" fmla="*/ 736 h 999"/>
                <a:gd name="T50" fmla="*/ 257 w 411"/>
                <a:gd name="T51" fmla="*/ 750 h 999"/>
                <a:gd name="T52" fmla="*/ 225 w 411"/>
                <a:gd name="T53" fmla="*/ 781 h 999"/>
                <a:gd name="T54" fmla="*/ 178 w 411"/>
                <a:gd name="T55" fmla="*/ 829 h 999"/>
                <a:gd name="T56" fmla="*/ 152 w 411"/>
                <a:gd name="T57" fmla="*/ 851 h 999"/>
                <a:gd name="T58" fmla="*/ 124 w 411"/>
                <a:gd name="T59" fmla="*/ 864 h 999"/>
                <a:gd name="T60" fmla="*/ 93 w 411"/>
                <a:gd name="T61" fmla="*/ 868 h 999"/>
                <a:gd name="T62" fmla="*/ 77 w 411"/>
                <a:gd name="T63" fmla="*/ 866 h 999"/>
                <a:gd name="T64" fmla="*/ 57 w 411"/>
                <a:gd name="T65" fmla="*/ 856 h 999"/>
                <a:gd name="T66" fmla="*/ 45 w 411"/>
                <a:gd name="T67" fmla="*/ 839 h 999"/>
                <a:gd name="T68" fmla="*/ 43 w 411"/>
                <a:gd name="T69" fmla="*/ 815 h 999"/>
                <a:gd name="T70" fmla="*/ 47 w 411"/>
                <a:gd name="T71" fmla="*/ 767 h 999"/>
                <a:gd name="T72" fmla="*/ 57 w 411"/>
                <a:gd name="T73" fmla="*/ 688 h 999"/>
                <a:gd name="T74" fmla="*/ 57 w 411"/>
                <a:gd name="T75" fmla="*/ 643 h 999"/>
                <a:gd name="T76" fmla="*/ 51 w 411"/>
                <a:gd name="T77" fmla="*/ 445 h 999"/>
                <a:gd name="T78" fmla="*/ 47 w 411"/>
                <a:gd name="T79" fmla="*/ 257 h 999"/>
                <a:gd name="T80" fmla="*/ 53 w 411"/>
                <a:gd name="T81" fmla="*/ 180 h 999"/>
                <a:gd name="T82" fmla="*/ 73 w 411"/>
                <a:gd name="T83" fmla="*/ 103 h 999"/>
                <a:gd name="T84" fmla="*/ 97 w 411"/>
                <a:gd name="T85" fmla="*/ 40 h 999"/>
                <a:gd name="T86" fmla="*/ 116 w 411"/>
                <a:gd name="T87" fmla="*/ 0 h 999"/>
                <a:gd name="T88" fmla="*/ 95 w 411"/>
                <a:gd name="T89" fmla="*/ 18 h 999"/>
                <a:gd name="T90" fmla="*/ 73 w 411"/>
                <a:gd name="T91" fmla="*/ 38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1" h="999">
                  <a:moveTo>
                    <a:pt x="73" y="38"/>
                  </a:moveTo>
                  <a:lnTo>
                    <a:pt x="73" y="38"/>
                  </a:lnTo>
                  <a:lnTo>
                    <a:pt x="61" y="54"/>
                  </a:lnTo>
                  <a:lnTo>
                    <a:pt x="49" y="72"/>
                  </a:lnTo>
                  <a:lnTo>
                    <a:pt x="39" y="93"/>
                  </a:lnTo>
                  <a:lnTo>
                    <a:pt x="31" y="119"/>
                  </a:lnTo>
                  <a:lnTo>
                    <a:pt x="23" y="147"/>
                  </a:lnTo>
                  <a:lnTo>
                    <a:pt x="17" y="178"/>
                  </a:lnTo>
                  <a:lnTo>
                    <a:pt x="12" y="212"/>
                  </a:lnTo>
                  <a:lnTo>
                    <a:pt x="8" y="248"/>
                  </a:lnTo>
                  <a:lnTo>
                    <a:pt x="2" y="323"/>
                  </a:lnTo>
                  <a:lnTo>
                    <a:pt x="0" y="402"/>
                  </a:lnTo>
                  <a:lnTo>
                    <a:pt x="2" y="487"/>
                  </a:lnTo>
                  <a:lnTo>
                    <a:pt x="4" y="570"/>
                  </a:lnTo>
                  <a:lnTo>
                    <a:pt x="8" y="653"/>
                  </a:lnTo>
                  <a:lnTo>
                    <a:pt x="14" y="730"/>
                  </a:lnTo>
                  <a:lnTo>
                    <a:pt x="25" y="868"/>
                  </a:lnTo>
                  <a:lnTo>
                    <a:pt x="35" y="963"/>
                  </a:lnTo>
                  <a:lnTo>
                    <a:pt x="39" y="999"/>
                  </a:lnTo>
                  <a:lnTo>
                    <a:pt x="39" y="999"/>
                  </a:lnTo>
                  <a:lnTo>
                    <a:pt x="59" y="995"/>
                  </a:lnTo>
                  <a:lnTo>
                    <a:pt x="79" y="989"/>
                  </a:lnTo>
                  <a:lnTo>
                    <a:pt x="101" y="979"/>
                  </a:lnTo>
                  <a:lnTo>
                    <a:pt x="124" y="967"/>
                  </a:lnTo>
                  <a:lnTo>
                    <a:pt x="148" y="951"/>
                  </a:lnTo>
                  <a:lnTo>
                    <a:pt x="174" y="936"/>
                  </a:lnTo>
                  <a:lnTo>
                    <a:pt x="223" y="898"/>
                  </a:lnTo>
                  <a:lnTo>
                    <a:pt x="273" y="860"/>
                  </a:lnTo>
                  <a:lnTo>
                    <a:pt x="316" y="829"/>
                  </a:lnTo>
                  <a:lnTo>
                    <a:pt x="336" y="815"/>
                  </a:lnTo>
                  <a:lnTo>
                    <a:pt x="354" y="805"/>
                  </a:lnTo>
                  <a:lnTo>
                    <a:pt x="370" y="799"/>
                  </a:lnTo>
                  <a:lnTo>
                    <a:pt x="381" y="797"/>
                  </a:lnTo>
                  <a:lnTo>
                    <a:pt x="381" y="797"/>
                  </a:lnTo>
                  <a:lnTo>
                    <a:pt x="393" y="795"/>
                  </a:lnTo>
                  <a:lnTo>
                    <a:pt x="401" y="793"/>
                  </a:lnTo>
                  <a:lnTo>
                    <a:pt x="407" y="789"/>
                  </a:lnTo>
                  <a:lnTo>
                    <a:pt x="411" y="783"/>
                  </a:lnTo>
                  <a:lnTo>
                    <a:pt x="411" y="783"/>
                  </a:lnTo>
                  <a:lnTo>
                    <a:pt x="411" y="779"/>
                  </a:lnTo>
                  <a:lnTo>
                    <a:pt x="411" y="775"/>
                  </a:lnTo>
                  <a:lnTo>
                    <a:pt x="403" y="766"/>
                  </a:lnTo>
                  <a:lnTo>
                    <a:pt x="389" y="754"/>
                  </a:lnTo>
                  <a:lnTo>
                    <a:pt x="373" y="746"/>
                  </a:lnTo>
                  <a:lnTo>
                    <a:pt x="354" y="738"/>
                  </a:lnTo>
                  <a:lnTo>
                    <a:pt x="332" y="732"/>
                  </a:lnTo>
                  <a:lnTo>
                    <a:pt x="310" y="730"/>
                  </a:lnTo>
                  <a:lnTo>
                    <a:pt x="288" y="732"/>
                  </a:lnTo>
                  <a:lnTo>
                    <a:pt x="288" y="732"/>
                  </a:lnTo>
                  <a:lnTo>
                    <a:pt x="279" y="736"/>
                  </a:lnTo>
                  <a:lnTo>
                    <a:pt x="269" y="742"/>
                  </a:lnTo>
                  <a:lnTo>
                    <a:pt x="257" y="750"/>
                  </a:lnTo>
                  <a:lnTo>
                    <a:pt x="247" y="760"/>
                  </a:lnTo>
                  <a:lnTo>
                    <a:pt x="225" y="781"/>
                  </a:lnTo>
                  <a:lnTo>
                    <a:pt x="203" y="805"/>
                  </a:lnTo>
                  <a:lnTo>
                    <a:pt x="178" y="829"/>
                  </a:lnTo>
                  <a:lnTo>
                    <a:pt x="166" y="841"/>
                  </a:lnTo>
                  <a:lnTo>
                    <a:pt x="152" y="851"/>
                  </a:lnTo>
                  <a:lnTo>
                    <a:pt x="138" y="858"/>
                  </a:lnTo>
                  <a:lnTo>
                    <a:pt x="124" y="864"/>
                  </a:lnTo>
                  <a:lnTo>
                    <a:pt x="108" y="866"/>
                  </a:lnTo>
                  <a:lnTo>
                    <a:pt x="93" y="868"/>
                  </a:lnTo>
                  <a:lnTo>
                    <a:pt x="93" y="868"/>
                  </a:lnTo>
                  <a:lnTo>
                    <a:pt x="77" y="866"/>
                  </a:lnTo>
                  <a:lnTo>
                    <a:pt x="65" y="862"/>
                  </a:lnTo>
                  <a:lnTo>
                    <a:pt x="57" y="856"/>
                  </a:lnTo>
                  <a:lnTo>
                    <a:pt x="49" y="849"/>
                  </a:lnTo>
                  <a:lnTo>
                    <a:pt x="45" y="839"/>
                  </a:lnTo>
                  <a:lnTo>
                    <a:pt x="43" y="827"/>
                  </a:lnTo>
                  <a:lnTo>
                    <a:pt x="43" y="815"/>
                  </a:lnTo>
                  <a:lnTo>
                    <a:pt x="43" y="799"/>
                  </a:lnTo>
                  <a:lnTo>
                    <a:pt x="47" y="767"/>
                  </a:lnTo>
                  <a:lnTo>
                    <a:pt x="51" y="730"/>
                  </a:lnTo>
                  <a:lnTo>
                    <a:pt x="57" y="688"/>
                  </a:lnTo>
                  <a:lnTo>
                    <a:pt x="57" y="667"/>
                  </a:lnTo>
                  <a:lnTo>
                    <a:pt x="57" y="643"/>
                  </a:lnTo>
                  <a:lnTo>
                    <a:pt x="57" y="643"/>
                  </a:lnTo>
                  <a:lnTo>
                    <a:pt x="51" y="445"/>
                  </a:lnTo>
                  <a:lnTo>
                    <a:pt x="47" y="257"/>
                  </a:lnTo>
                  <a:lnTo>
                    <a:pt x="47" y="257"/>
                  </a:lnTo>
                  <a:lnTo>
                    <a:pt x="49" y="220"/>
                  </a:lnTo>
                  <a:lnTo>
                    <a:pt x="53" y="180"/>
                  </a:lnTo>
                  <a:lnTo>
                    <a:pt x="63" y="141"/>
                  </a:lnTo>
                  <a:lnTo>
                    <a:pt x="73" y="103"/>
                  </a:lnTo>
                  <a:lnTo>
                    <a:pt x="85" y="70"/>
                  </a:lnTo>
                  <a:lnTo>
                    <a:pt x="97" y="40"/>
                  </a:lnTo>
                  <a:lnTo>
                    <a:pt x="106" y="16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95" y="18"/>
                  </a:lnTo>
                  <a:lnTo>
                    <a:pt x="73" y="38"/>
                  </a:lnTo>
                  <a:lnTo>
                    <a:pt x="73" y="38"/>
                  </a:lnTo>
                  <a:close/>
                </a:path>
              </a:pathLst>
            </a:custGeom>
            <a:solidFill>
              <a:srgbClr val="E2A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53" name="Freeform 44"/>
            <p:cNvSpPr/>
            <p:nvPr/>
          </p:nvSpPr>
          <p:spPr bwMode="auto">
            <a:xfrm>
              <a:off x="8564563" y="5730875"/>
              <a:ext cx="336550" cy="760413"/>
            </a:xfrm>
            <a:custGeom>
              <a:avLst/>
              <a:gdLst>
                <a:gd name="T0" fmla="*/ 101 w 212"/>
                <a:gd name="T1" fmla="*/ 81 h 479"/>
                <a:gd name="T2" fmla="*/ 101 w 212"/>
                <a:gd name="T3" fmla="*/ 81 h 479"/>
                <a:gd name="T4" fmla="*/ 117 w 212"/>
                <a:gd name="T5" fmla="*/ 113 h 479"/>
                <a:gd name="T6" fmla="*/ 117 w 212"/>
                <a:gd name="T7" fmla="*/ 113 h 479"/>
                <a:gd name="T8" fmla="*/ 125 w 212"/>
                <a:gd name="T9" fmla="*/ 133 h 479"/>
                <a:gd name="T10" fmla="*/ 133 w 212"/>
                <a:gd name="T11" fmla="*/ 152 h 479"/>
                <a:gd name="T12" fmla="*/ 139 w 212"/>
                <a:gd name="T13" fmla="*/ 172 h 479"/>
                <a:gd name="T14" fmla="*/ 143 w 212"/>
                <a:gd name="T15" fmla="*/ 192 h 479"/>
                <a:gd name="T16" fmla="*/ 147 w 212"/>
                <a:gd name="T17" fmla="*/ 214 h 479"/>
                <a:gd name="T18" fmla="*/ 149 w 212"/>
                <a:gd name="T19" fmla="*/ 234 h 479"/>
                <a:gd name="T20" fmla="*/ 149 w 212"/>
                <a:gd name="T21" fmla="*/ 255 h 479"/>
                <a:gd name="T22" fmla="*/ 149 w 212"/>
                <a:gd name="T23" fmla="*/ 275 h 479"/>
                <a:gd name="T24" fmla="*/ 149 w 212"/>
                <a:gd name="T25" fmla="*/ 275 h 479"/>
                <a:gd name="T26" fmla="*/ 145 w 212"/>
                <a:gd name="T27" fmla="*/ 307 h 479"/>
                <a:gd name="T28" fmla="*/ 139 w 212"/>
                <a:gd name="T29" fmla="*/ 334 h 479"/>
                <a:gd name="T30" fmla="*/ 129 w 212"/>
                <a:gd name="T31" fmla="*/ 364 h 479"/>
                <a:gd name="T32" fmla="*/ 115 w 212"/>
                <a:gd name="T33" fmla="*/ 390 h 479"/>
                <a:gd name="T34" fmla="*/ 115 w 212"/>
                <a:gd name="T35" fmla="*/ 390 h 479"/>
                <a:gd name="T36" fmla="*/ 103 w 212"/>
                <a:gd name="T37" fmla="*/ 406 h 479"/>
                <a:gd name="T38" fmla="*/ 91 w 212"/>
                <a:gd name="T39" fmla="*/ 419 h 479"/>
                <a:gd name="T40" fmla="*/ 78 w 212"/>
                <a:gd name="T41" fmla="*/ 431 h 479"/>
                <a:gd name="T42" fmla="*/ 64 w 212"/>
                <a:gd name="T43" fmla="*/ 441 h 479"/>
                <a:gd name="T44" fmla="*/ 34 w 212"/>
                <a:gd name="T45" fmla="*/ 457 h 479"/>
                <a:gd name="T46" fmla="*/ 0 w 212"/>
                <a:gd name="T47" fmla="*/ 475 h 479"/>
                <a:gd name="T48" fmla="*/ 0 w 212"/>
                <a:gd name="T49" fmla="*/ 475 h 479"/>
                <a:gd name="T50" fmla="*/ 22 w 212"/>
                <a:gd name="T51" fmla="*/ 479 h 479"/>
                <a:gd name="T52" fmla="*/ 40 w 212"/>
                <a:gd name="T53" fmla="*/ 479 h 479"/>
                <a:gd name="T54" fmla="*/ 60 w 212"/>
                <a:gd name="T55" fmla="*/ 477 h 479"/>
                <a:gd name="T56" fmla="*/ 78 w 212"/>
                <a:gd name="T57" fmla="*/ 473 h 479"/>
                <a:gd name="T58" fmla="*/ 97 w 212"/>
                <a:gd name="T59" fmla="*/ 467 h 479"/>
                <a:gd name="T60" fmla="*/ 115 w 212"/>
                <a:gd name="T61" fmla="*/ 455 h 479"/>
                <a:gd name="T62" fmla="*/ 135 w 212"/>
                <a:gd name="T63" fmla="*/ 441 h 479"/>
                <a:gd name="T64" fmla="*/ 155 w 212"/>
                <a:gd name="T65" fmla="*/ 421 h 479"/>
                <a:gd name="T66" fmla="*/ 155 w 212"/>
                <a:gd name="T67" fmla="*/ 421 h 479"/>
                <a:gd name="T68" fmla="*/ 170 w 212"/>
                <a:gd name="T69" fmla="*/ 406 h 479"/>
                <a:gd name="T70" fmla="*/ 182 w 212"/>
                <a:gd name="T71" fmla="*/ 384 h 479"/>
                <a:gd name="T72" fmla="*/ 194 w 212"/>
                <a:gd name="T73" fmla="*/ 362 h 479"/>
                <a:gd name="T74" fmla="*/ 202 w 212"/>
                <a:gd name="T75" fmla="*/ 336 h 479"/>
                <a:gd name="T76" fmla="*/ 208 w 212"/>
                <a:gd name="T77" fmla="*/ 311 h 479"/>
                <a:gd name="T78" fmla="*/ 212 w 212"/>
                <a:gd name="T79" fmla="*/ 283 h 479"/>
                <a:gd name="T80" fmla="*/ 212 w 212"/>
                <a:gd name="T81" fmla="*/ 255 h 479"/>
                <a:gd name="T82" fmla="*/ 212 w 212"/>
                <a:gd name="T83" fmla="*/ 226 h 479"/>
                <a:gd name="T84" fmla="*/ 208 w 212"/>
                <a:gd name="T85" fmla="*/ 196 h 479"/>
                <a:gd name="T86" fmla="*/ 200 w 212"/>
                <a:gd name="T87" fmla="*/ 168 h 479"/>
                <a:gd name="T88" fmla="*/ 190 w 212"/>
                <a:gd name="T89" fmla="*/ 141 h 479"/>
                <a:gd name="T90" fmla="*/ 176 w 212"/>
                <a:gd name="T91" fmla="*/ 113 h 479"/>
                <a:gd name="T92" fmla="*/ 161 w 212"/>
                <a:gd name="T93" fmla="*/ 87 h 479"/>
                <a:gd name="T94" fmla="*/ 141 w 212"/>
                <a:gd name="T95" fmla="*/ 63 h 479"/>
                <a:gd name="T96" fmla="*/ 117 w 212"/>
                <a:gd name="T97" fmla="*/ 42 h 479"/>
                <a:gd name="T98" fmla="*/ 91 w 212"/>
                <a:gd name="T99" fmla="*/ 22 h 479"/>
                <a:gd name="T100" fmla="*/ 91 w 212"/>
                <a:gd name="T101" fmla="*/ 22 h 479"/>
                <a:gd name="T102" fmla="*/ 78 w 212"/>
                <a:gd name="T103" fmla="*/ 16 h 479"/>
                <a:gd name="T104" fmla="*/ 60 w 212"/>
                <a:gd name="T105" fmla="*/ 10 h 479"/>
                <a:gd name="T106" fmla="*/ 8 w 212"/>
                <a:gd name="T107" fmla="*/ 0 h 479"/>
                <a:gd name="T108" fmla="*/ 8 w 212"/>
                <a:gd name="T109" fmla="*/ 0 h 479"/>
                <a:gd name="T110" fmla="*/ 44 w 212"/>
                <a:gd name="T111" fmla="*/ 20 h 479"/>
                <a:gd name="T112" fmla="*/ 60 w 212"/>
                <a:gd name="T113" fmla="*/ 30 h 479"/>
                <a:gd name="T114" fmla="*/ 74 w 212"/>
                <a:gd name="T115" fmla="*/ 44 h 479"/>
                <a:gd name="T116" fmla="*/ 74 w 212"/>
                <a:gd name="T117" fmla="*/ 44 h 479"/>
                <a:gd name="T118" fmla="*/ 89 w 212"/>
                <a:gd name="T119" fmla="*/ 60 h 479"/>
                <a:gd name="T120" fmla="*/ 101 w 212"/>
                <a:gd name="T121" fmla="*/ 81 h 479"/>
                <a:gd name="T122" fmla="*/ 101 w 212"/>
                <a:gd name="T123" fmla="*/ 81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2" h="479">
                  <a:moveTo>
                    <a:pt x="101" y="81"/>
                  </a:moveTo>
                  <a:lnTo>
                    <a:pt x="101" y="81"/>
                  </a:lnTo>
                  <a:lnTo>
                    <a:pt x="117" y="113"/>
                  </a:lnTo>
                  <a:lnTo>
                    <a:pt x="117" y="113"/>
                  </a:lnTo>
                  <a:lnTo>
                    <a:pt x="125" y="133"/>
                  </a:lnTo>
                  <a:lnTo>
                    <a:pt x="133" y="152"/>
                  </a:lnTo>
                  <a:lnTo>
                    <a:pt x="139" y="172"/>
                  </a:lnTo>
                  <a:lnTo>
                    <a:pt x="143" y="192"/>
                  </a:lnTo>
                  <a:lnTo>
                    <a:pt x="147" y="214"/>
                  </a:lnTo>
                  <a:lnTo>
                    <a:pt x="149" y="234"/>
                  </a:lnTo>
                  <a:lnTo>
                    <a:pt x="149" y="255"/>
                  </a:lnTo>
                  <a:lnTo>
                    <a:pt x="149" y="275"/>
                  </a:lnTo>
                  <a:lnTo>
                    <a:pt x="149" y="275"/>
                  </a:lnTo>
                  <a:lnTo>
                    <a:pt x="145" y="307"/>
                  </a:lnTo>
                  <a:lnTo>
                    <a:pt x="139" y="334"/>
                  </a:lnTo>
                  <a:lnTo>
                    <a:pt x="129" y="364"/>
                  </a:lnTo>
                  <a:lnTo>
                    <a:pt x="115" y="390"/>
                  </a:lnTo>
                  <a:lnTo>
                    <a:pt x="115" y="390"/>
                  </a:lnTo>
                  <a:lnTo>
                    <a:pt x="103" y="406"/>
                  </a:lnTo>
                  <a:lnTo>
                    <a:pt x="91" y="419"/>
                  </a:lnTo>
                  <a:lnTo>
                    <a:pt x="78" y="431"/>
                  </a:lnTo>
                  <a:lnTo>
                    <a:pt x="64" y="441"/>
                  </a:lnTo>
                  <a:lnTo>
                    <a:pt x="34" y="457"/>
                  </a:lnTo>
                  <a:lnTo>
                    <a:pt x="0" y="475"/>
                  </a:lnTo>
                  <a:lnTo>
                    <a:pt x="0" y="475"/>
                  </a:lnTo>
                  <a:lnTo>
                    <a:pt x="22" y="479"/>
                  </a:lnTo>
                  <a:lnTo>
                    <a:pt x="40" y="479"/>
                  </a:lnTo>
                  <a:lnTo>
                    <a:pt x="60" y="477"/>
                  </a:lnTo>
                  <a:lnTo>
                    <a:pt x="78" y="473"/>
                  </a:lnTo>
                  <a:lnTo>
                    <a:pt x="97" y="467"/>
                  </a:lnTo>
                  <a:lnTo>
                    <a:pt x="115" y="455"/>
                  </a:lnTo>
                  <a:lnTo>
                    <a:pt x="135" y="441"/>
                  </a:lnTo>
                  <a:lnTo>
                    <a:pt x="155" y="421"/>
                  </a:lnTo>
                  <a:lnTo>
                    <a:pt x="155" y="421"/>
                  </a:lnTo>
                  <a:lnTo>
                    <a:pt x="170" y="406"/>
                  </a:lnTo>
                  <a:lnTo>
                    <a:pt x="182" y="384"/>
                  </a:lnTo>
                  <a:lnTo>
                    <a:pt x="194" y="362"/>
                  </a:lnTo>
                  <a:lnTo>
                    <a:pt x="202" y="336"/>
                  </a:lnTo>
                  <a:lnTo>
                    <a:pt x="208" y="311"/>
                  </a:lnTo>
                  <a:lnTo>
                    <a:pt x="212" y="283"/>
                  </a:lnTo>
                  <a:lnTo>
                    <a:pt x="212" y="255"/>
                  </a:lnTo>
                  <a:lnTo>
                    <a:pt x="212" y="226"/>
                  </a:lnTo>
                  <a:lnTo>
                    <a:pt x="208" y="196"/>
                  </a:lnTo>
                  <a:lnTo>
                    <a:pt x="200" y="168"/>
                  </a:lnTo>
                  <a:lnTo>
                    <a:pt x="190" y="141"/>
                  </a:lnTo>
                  <a:lnTo>
                    <a:pt x="176" y="113"/>
                  </a:lnTo>
                  <a:lnTo>
                    <a:pt x="161" y="87"/>
                  </a:lnTo>
                  <a:lnTo>
                    <a:pt x="141" y="63"/>
                  </a:lnTo>
                  <a:lnTo>
                    <a:pt x="117" y="42"/>
                  </a:lnTo>
                  <a:lnTo>
                    <a:pt x="91" y="22"/>
                  </a:lnTo>
                  <a:lnTo>
                    <a:pt x="91" y="22"/>
                  </a:lnTo>
                  <a:lnTo>
                    <a:pt x="78" y="16"/>
                  </a:lnTo>
                  <a:lnTo>
                    <a:pt x="60" y="1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4" y="20"/>
                  </a:lnTo>
                  <a:lnTo>
                    <a:pt x="60" y="30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89" y="60"/>
                  </a:lnTo>
                  <a:lnTo>
                    <a:pt x="101" y="81"/>
                  </a:lnTo>
                  <a:lnTo>
                    <a:pt x="101" y="8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54" name="Freeform 45"/>
            <p:cNvSpPr>
              <a:spLocks noEditPoints="1"/>
            </p:cNvSpPr>
            <p:nvPr/>
          </p:nvSpPr>
          <p:spPr bwMode="auto">
            <a:xfrm>
              <a:off x="3962401" y="1525588"/>
              <a:ext cx="1833563" cy="636588"/>
            </a:xfrm>
            <a:custGeom>
              <a:avLst/>
              <a:gdLst>
                <a:gd name="T0" fmla="*/ 1021 w 1155"/>
                <a:gd name="T1" fmla="*/ 10 h 401"/>
                <a:gd name="T2" fmla="*/ 876 w 1155"/>
                <a:gd name="T3" fmla="*/ 35 h 401"/>
                <a:gd name="T4" fmla="*/ 593 w 1155"/>
                <a:gd name="T5" fmla="*/ 73 h 401"/>
                <a:gd name="T6" fmla="*/ 423 w 1155"/>
                <a:gd name="T7" fmla="*/ 113 h 401"/>
                <a:gd name="T8" fmla="*/ 192 w 1155"/>
                <a:gd name="T9" fmla="*/ 99 h 401"/>
                <a:gd name="T10" fmla="*/ 2 w 1155"/>
                <a:gd name="T11" fmla="*/ 85 h 401"/>
                <a:gd name="T12" fmla="*/ 188 w 1155"/>
                <a:gd name="T13" fmla="*/ 136 h 401"/>
                <a:gd name="T14" fmla="*/ 390 w 1155"/>
                <a:gd name="T15" fmla="*/ 166 h 401"/>
                <a:gd name="T16" fmla="*/ 404 w 1155"/>
                <a:gd name="T17" fmla="*/ 225 h 401"/>
                <a:gd name="T18" fmla="*/ 441 w 1155"/>
                <a:gd name="T19" fmla="*/ 304 h 401"/>
                <a:gd name="T20" fmla="*/ 506 w 1155"/>
                <a:gd name="T21" fmla="*/ 364 h 401"/>
                <a:gd name="T22" fmla="*/ 588 w 1155"/>
                <a:gd name="T23" fmla="*/ 395 h 401"/>
                <a:gd name="T24" fmla="*/ 671 w 1155"/>
                <a:gd name="T25" fmla="*/ 397 h 401"/>
                <a:gd name="T26" fmla="*/ 742 w 1155"/>
                <a:gd name="T27" fmla="*/ 364 h 401"/>
                <a:gd name="T28" fmla="*/ 791 w 1155"/>
                <a:gd name="T29" fmla="*/ 292 h 401"/>
                <a:gd name="T30" fmla="*/ 801 w 1155"/>
                <a:gd name="T31" fmla="*/ 178 h 401"/>
                <a:gd name="T32" fmla="*/ 799 w 1155"/>
                <a:gd name="T33" fmla="*/ 95 h 401"/>
                <a:gd name="T34" fmla="*/ 841 w 1155"/>
                <a:gd name="T35" fmla="*/ 85 h 401"/>
                <a:gd name="T36" fmla="*/ 851 w 1155"/>
                <a:gd name="T37" fmla="*/ 136 h 401"/>
                <a:gd name="T38" fmla="*/ 872 w 1155"/>
                <a:gd name="T39" fmla="*/ 225 h 401"/>
                <a:gd name="T40" fmla="*/ 922 w 1155"/>
                <a:gd name="T41" fmla="*/ 292 h 401"/>
                <a:gd name="T42" fmla="*/ 987 w 1155"/>
                <a:gd name="T43" fmla="*/ 334 h 401"/>
                <a:gd name="T44" fmla="*/ 1052 w 1155"/>
                <a:gd name="T45" fmla="*/ 340 h 401"/>
                <a:gd name="T46" fmla="*/ 1110 w 1155"/>
                <a:gd name="T47" fmla="*/ 304 h 401"/>
                <a:gd name="T48" fmla="*/ 1147 w 1155"/>
                <a:gd name="T49" fmla="*/ 223 h 401"/>
                <a:gd name="T50" fmla="*/ 1151 w 1155"/>
                <a:gd name="T51" fmla="*/ 89 h 401"/>
                <a:gd name="T52" fmla="*/ 756 w 1155"/>
                <a:gd name="T53" fmla="*/ 67 h 401"/>
                <a:gd name="T54" fmla="*/ 781 w 1155"/>
                <a:gd name="T55" fmla="*/ 186 h 401"/>
                <a:gd name="T56" fmla="*/ 779 w 1155"/>
                <a:gd name="T57" fmla="*/ 269 h 401"/>
                <a:gd name="T58" fmla="*/ 746 w 1155"/>
                <a:gd name="T59" fmla="*/ 338 h 401"/>
                <a:gd name="T60" fmla="*/ 696 w 1155"/>
                <a:gd name="T61" fmla="*/ 370 h 401"/>
                <a:gd name="T62" fmla="*/ 619 w 1155"/>
                <a:gd name="T63" fmla="*/ 378 h 401"/>
                <a:gd name="T64" fmla="*/ 544 w 1155"/>
                <a:gd name="T65" fmla="*/ 356 h 401"/>
                <a:gd name="T66" fmla="*/ 481 w 1155"/>
                <a:gd name="T67" fmla="*/ 310 h 401"/>
                <a:gd name="T68" fmla="*/ 447 w 1155"/>
                <a:gd name="T69" fmla="*/ 269 h 401"/>
                <a:gd name="T70" fmla="*/ 421 w 1155"/>
                <a:gd name="T71" fmla="*/ 202 h 401"/>
                <a:gd name="T72" fmla="*/ 425 w 1155"/>
                <a:gd name="T73" fmla="*/ 132 h 401"/>
                <a:gd name="T74" fmla="*/ 481 w 1155"/>
                <a:gd name="T75" fmla="*/ 117 h 401"/>
                <a:gd name="T76" fmla="*/ 592 w 1155"/>
                <a:gd name="T77" fmla="*/ 93 h 401"/>
                <a:gd name="T78" fmla="*/ 756 w 1155"/>
                <a:gd name="T79" fmla="*/ 67 h 401"/>
                <a:gd name="T80" fmla="*/ 1135 w 1155"/>
                <a:gd name="T81" fmla="*/ 103 h 401"/>
                <a:gd name="T82" fmla="*/ 1129 w 1155"/>
                <a:gd name="T83" fmla="*/ 215 h 401"/>
                <a:gd name="T84" fmla="*/ 1114 w 1155"/>
                <a:gd name="T85" fmla="*/ 267 h 401"/>
                <a:gd name="T86" fmla="*/ 1078 w 1155"/>
                <a:gd name="T87" fmla="*/ 310 h 401"/>
                <a:gd name="T88" fmla="*/ 1031 w 1155"/>
                <a:gd name="T89" fmla="*/ 322 h 401"/>
                <a:gd name="T90" fmla="*/ 957 w 1155"/>
                <a:gd name="T91" fmla="*/ 296 h 401"/>
                <a:gd name="T92" fmla="*/ 914 w 1155"/>
                <a:gd name="T93" fmla="*/ 255 h 401"/>
                <a:gd name="T94" fmla="*/ 870 w 1155"/>
                <a:gd name="T95" fmla="*/ 160 h 401"/>
                <a:gd name="T96" fmla="*/ 876 w 1155"/>
                <a:gd name="T97" fmla="*/ 55 h 401"/>
                <a:gd name="T98" fmla="*/ 989 w 1155"/>
                <a:gd name="T99" fmla="*/ 33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55" h="401">
                  <a:moveTo>
                    <a:pt x="1139" y="0"/>
                  </a:moveTo>
                  <a:lnTo>
                    <a:pt x="1139" y="0"/>
                  </a:lnTo>
                  <a:lnTo>
                    <a:pt x="1098" y="2"/>
                  </a:lnTo>
                  <a:lnTo>
                    <a:pt x="1021" y="10"/>
                  </a:lnTo>
                  <a:lnTo>
                    <a:pt x="938" y="22"/>
                  </a:lnTo>
                  <a:lnTo>
                    <a:pt x="904" y="28"/>
                  </a:lnTo>
                  <a:lnTo>
                    <a:pt x="876" y="35"/>
                  </a:lnTo>
                  <a:lnTo>
                    <a:pt x="876" y="35"/>
                  </a:lnTo>
                  <a:lnTo>
                    <a:pt x="768" y="45"/>
                  </a:lnTo>
                  <a:lnTo>
                    <a:pt x="768" y="45"/>
                  </a:lnTo>
                  <a:lnTo>
                    <a:pt x="706" y="53"/>
                  </a:lnTo>
                  <a:lnTo>
                    <a:pt x="593" y="73"/>
                  </a:lnTo>
                  <a:lnTo>
                    <a:pt x="534" y="83"/>
                  </a:lnTo>
                  <a:lnTo>
                    <a:pt x="481" y="95"/>
                  </a:lnTo>
                  <a:lnTo>
                    <a:pt x="437" y="107"/>
                  </a:lnTo>
                  <a:lnTo>
                    <a:pt x="423" y="113"/>
                  </a:lnTo>
                  <a:lnTo>
                    <a:pt x="414" y="117"/>
                  </a:lnTo>
                  <a:lnTo>
                    <a:pt x="414" y="117"/>
                  </a:lnTo>
                  <a:lnTo>
                    <a:pt x="325" y="111"/>
                  </a:lnTo>
                  <a:lnTo>
                    <a:pt x="192" y="99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4" y="83"/>
                  </a:lnTo>
                  <a:lnTo>
                    <a:pt x="2" y="85"/>
                  </a:lnTo>
                  <a:lnTo>
                    <a:pt x="0" y="97"/>
                  </a:lnTo>
                  <a:lnTo>
                    <a:pt x="2" y="113"/>
                  </a:lnTo>
                  <a:lnTo>
                    <a:pt x="2" y="113"/>
                  </a:lnTo>
                  <a:lnTo>
                    <a:pt x="188" y="136"/>
                  </a:lnTo>
                  <a:lnTo>
                    <a:pt x="382" y="160"/>
                  </a:lnTo>
                  <a:lnTo>
                    <a:pt x="382" y="160"/>
                  </a:lnTo>
                  <a:lnTo>
                    <a:pt x="386" y="164"/>
                  </a:lnTo>
                  <a:lnTo>
                    <a:pt x="390" y="166"/>
                  </a:lnTo>
                  <a:lnTo>
                    <a:pt x="402" y="178"/>
                  </a:lnTo>
                  <a:lnTo>
                    <a:pt x="402" y="178"/>
                  </a:lnTo>
                  <a:lnTo>
                    <a:pt x="402" y="202"/>
                  </a:lnTo>
                  <a:lnTo>
                    <a:pt x="404" y="225"/>
                  </a:lnTo>
                  <a:lnTo>
                    <a:pt x="410" y="247"/>
                  </a:lnTo>
                  <a:lnTo>
                    <a:pt x="417" y="267"/>
                  </a:lnTo>
                  <a:lnTo>
                    <a:pt x="427" y="287"/>
                  </a:lnTo>
                  <a:lnTo>
                    <a:pt x="441" y="304"/>
                  </a:lnTo>
                  <a:lnTo>
                    <a:pt x="455" y="322"/>
                  </a:lnTo>
                  <a:lnTo>
                    <a:pt x="471" y="338"/>
                  </a:lnTo>
                  <a:lnTo>
                    <a:pt x="487" y="352"/>
                  </a:lnTo>
                  <a:lnTo>
                    <a:pt x="506" y="364"/>
                  </a:lnTo>
                  <a:lnTo>
                    <a:pt x="524" y="374"/>
                  </a:lnTo>
                  <a:lnTo>
                    <a:pt x="546" y="383"/>
                  </a:lnTo>
                  <a:lnTo>
                    <a:pt x="566" y="389"/>
                  </a:lnTo>
                  <a:lnTo>
                    <a:pt x="588" y="395"/>
                  </a:lnTo>
                  <a:lnTo>
                    <a:pt x="607" y="399"/>
                  </a:lnTo>
                  <a:lnTo>
                    <a:pt x="629" y="401"/>
                  </a:lnTo>
                  <a:lnTo>
                    <a:pt x="651" y="399"/>
                  </a:lnTo>
                  <a:lnTo>
                    <a:pt x="671" y="397"/>
                  </a:lnTo>
                  <a:lnTo>
                    <a:pt x="690" y="393"/>
                  </a:lnTo>
                  <a:lnTo>
                    <a:pt x="708" y="385"/>
                  </a:lnTo>
                  <a:lnTo>
                    <a:pt x="726" y="376"/>
                  </a:lnTo>
                  <a:lnTo>
                    <a:pt x="742" y="364"/>
                  </a:lnTo>
                  <a:lnTo>
                    <a:pt x="758" y="350"/>
                  </a:lnTo>
                  <a:lnTo>
                    <a:pt x="770" y="334"/>
                  </a:lnTo>
                  <a:lnTo>
                    <a:pt x="781" y="314"/>
                  </a:lnTo>
                  <a:lnTo>
                    <a:pt x="791" y="292"/>
                  </a:lnTo>
                  <a:lnTo>
                    <a:pt x="797" y="269"/>
                  </a:lnTo>
                  <a:lnTo>
                    <a:pt x="801" y="241"/>
                  </a:lnTo>
                  <a:lnTo>
                    <a:pt x="803" y="211"/>
                  </a:lnTo>
                  <a:lnTo>
                    <a:pt x="801" y="178"/>
                  </a:lnTo>
                  <a:lnTo>
                    <a:pt x="795" y="142"/>
                  </a:lnTo>
                  <a:lnTo>
                    <a:pt x="787" y="103"/>
                  </a:lnTo>
                  <a:lnTo>
                    <a:pt x="787" y="103"/>
                  </a:lnTo>
                  <a:lnTo>
                    <a:pt x="799" y="95"/>
                  </a:lnTo>
                  <a:lnTo>
                    <a:pt x="813" y="87"/>
                  </a:lnTo>
                  <a:lnTo>
                    <a:pt x="823" y="85"/>
                  </a:lnTo>
                  <a:lnTo>
                    <a:pt x="831" y="83"/>
                  </a:lnTo>
                  <a:lnTo>
                    <a:pt x="841" y="85"/>
                  </a:lnTo>
                  <a:lnTo>
                    <a:pt x="851" y="87"/>
                  </a:lnTo>
                  <a:lnTo>
                    <a:pt x="851" y="87"/>
                  </a:lnTo>
                  <a:lnTo>
                    <a:pt x="849" y="113"/>
                  </a:lnTo>
                  <a:lnTo>
                    <a:pt x="851" y="136"/>
                  </a:lnTo>
                  <a:lnTo>
                    <a:pt x="853" y="160"/>
                  </a:lnTo>
                  <a:lnTo>
                    <a:pt x="857" y="184"/>
                  </a:lnTo>
                  <a:lnTo>
                    <a:pt x="864" y="205"/>
                  </a:lnTo>
                  <a:lnTo>
                    <a:pt x="872" y="225"/>
                  </a:lnTo>
                  <a:lnTo>
                    <a:pt x="884" y="245"/>
                  </a:lnTo>
                  <a:lnTo>
                    <a:pt x="896" y="263"/>
                  </a:lnTo>
                  <a:lnTo>
                    <a:pt x="908" y="279"/>
                  </a:lnTo>
                  <a:lnTo>
                    <a:pt x="922" y="292"/>
                  </a:lnTo>
                  <a:lnTo>
                    <a:pt x="938" y="306"/>
                  </a:lnTo>
                  <a:lnTo>
                    <a:pt x="953" y="316"/>
                  </a:lnTo>
                  <a:lnTo>
                    <a:pt x="969" y="326"/>
                  </a:lnTo>
                  <a:lnTo>
                    <a:pt x="987" y="334"/>
                  </a:lnTo>
                  <a:lnTo>
                    <a:pt x="1003" y="338"/>
                  </a:lnTo>
                  <a:lnTo>
                    <a:pt x="1021" y="340"/>
                  </a:lnTo>
                  <a:lnTo>
                    <a:pt x="1036" y="342"/>
                  </a:lnTo>
                  <a:lnTo>
                    <a:pt x="1052" y="340"/>
                  </a:lnTo>
                  <a:lnTo>
                    <a:pt x="1068" y="334"/>
                  </a:lnTo>
                  <a:lnTo>
                    <a:pt x="1084" y="328"/>
                  </a:lnTo>
                  <a:lnTo>
                    <a:pt x="1098" y="318"/>
                  </a:lnTo>
                  <a:lnTo>
                    <a:pt x="1110" y="304"/>
                  </a:lnTo>
                  <a:lnTo>
                    <a:pt x="1122" y="289"/>
                  </a:lnTo>
                  <a:lnTo>
                    <a:pt x="1131" y="271"/>
                  </a:lnTo>
                  <a:lnTo>
                    <a:pt x="1141" y="249"/>
                  </a:lnTo>
                  <a:lnTo>
                    <a:pt x="1147" y="223"/>
                  </a:lnTo>
                  <a:lnTo>
                    <a:pt x="1151" y="196"/>
                  </a:lnTo>
                  <a:lnTo>
                    <a:pt x="1155" y="164"/>
                  </a:lnTo>
                  <a:lnTo>
                    <a:pt x="1155" y="128"/>
                  </a:lnTo>
                  <a:lnTo>
                    <a:pt x="1151" y="89"/>
                  </a:lnTo>
                  <a:lnTo>
                    <a:pt x="1147" y="47"/>
                  </a:lnTo>
                  <a:lnTo>
                    <a:pt x="1139" y="0"/>
                  </a:lnTo>
                  <a:lnTo>
                    <a:pt x="1139" y="0"/>
                  </a:lnTo>
                  <a:close/>
                  <a:moveTo>
                    <a:pt x="756" y="67"/>
                  </a:moveTo>
                  <a:lnTo>
                    <a:pt x="756" y="67"/>
                  </a:lnTo>
                  <a:lnTo>
                    <a:pt x="766" y="103"/>
                  </a:lnTo>
                  <a:lnTo>
                    <a:pt x="775" y="142"/>
                  </a:lnTo>
                  <a:lnTo>
                    <a:pt x="781" y="186"/>
                  </a:lnTo>
                  <a:lnTo>
                    <a:pt x="783" y="207"/>
                  </a:lnTo>
                  <a:lnTo>
                    <a:pt x="783" y="227"/>
                  </a:lnTo>
                  <a:lnTo>
                    <a:pt x="781" y="249"/>
                  </a:lnTo>
                  <a:lnTo>
                    <a:pt x="779" y="269"/>
                  </a:lnTo>
                  <a:lnTo>
                    <a:pt x="773" y="289"/>
                  </a:lnTo>
                  <a:lnTo>
                    <a:pt x="766" y="306"/>
                  </a:lnTo>
                  <a:lnTo>
                    <a:pt x="758" y="324"/>
                  </a:lnTo>
                  <a:lnTo>
                    <a:pt x="746" y="338"/>
                  </a:lnTo>
                  <a:lnTo>
                    <a:pt x="732" y="352"/>
                  </a:lnTo>
                  <a:lnTo>
                    <a:pt x="714" y="362"/>
                  </a:lnTo>
                  <a:lnTo>
                    <a:pt x="714" y="362"/>
                  </a:lnTo>
                  <a:lnTo>
                    <a:pt x="696" y="370"/>
                  </a:lnTo>
                  <a:lnTo>
                    <a:pt x="677" y="376"/>
                  </a:lnTo>
                  <a:lnTo>
                    <a:pt x="657" y="378"/>
                  </a:lnTo>
                  <a:lnTo>
                    <a:pt x="637" y="379"/>
                  </a:lnTo>
                  <a:lnTo>
                    <a:pt x="619" y="378"/>
                  </a:lnTo>
                  <a:lnTo>
                    <a:pt x="599" y="376"/>
                  </a:lnTo>
                  <a:lnTo>
                    <a:pt x="582" y="370"/>
                  </a:lnTo>
                  <a:lnTo>
                    <a:pt x="562" y="364"/>
                  </a:lnTo>
                  <a:lnTo>
                    <a:pt x="544" y="356"/>
                  </a:lnTo>
                  <a:lnTo>
                    <a:pt x="528" y="346"/>
                  </a:lnTo>
                  <a:lnTo>
                    <a:pt x="510" y="334"/>
                  </a:lnTo>
                  <a:lnTo>
                    <a:pt x="497" y="322"/>
                  </a:lnTo>
                  <a:lnTo>
                    <a:pt x="481" y="310"/>
                  </a:lnTo>
                  <a:lnTo>
                    <a:pt x="469" y="296"/>
                  </a:lnTo>
                  <a:lnTo>
                    <a:pt x="457" y="283"/>
                  </a:lnTo>
                  <a:lnTo>
                    <a:pt x="447" y="269"/>
                  </a:lnTo>
                  <a:lnTo>
                    <a:pt x="447" y="269"/>
                  </a:lnTo>
                  <a:lnTo>
                    <a:pt x="437" y="251"/>
                  </a:lnTo>
                  <a:lnTo>
                    <a:pt x="431" y="235"/>
                  </a:lnTo>
                  <a:lnTo>
                    <a:pt x="425" y="219"/>
                  </a:lnTo>
                  <a:lnTo>
                    <a:pt x="421" y="202"/>
                  </a:lnTo>
                  <a:lnTo>
                    <a:pt x="421" y="184"/>
                  </a:lnTo>
                  <a:lnTo>
                    <a:pt x="421" y="166"/>
                  </a:lnTo>
                  <a:lnTo>
                    <a:pt x="423" y="150"/>
                  </a:lnTo>
                  <a:lnTo>
                    <a:pt x="425" y="132"/>
                  </a:lnTo>
                  <a:lnTo>
                    <a:pt x="425" y="132"/>
                  </a:lnTo>
                  <a:lnTo>
                    <a:pt x="439" y="126"/>
                  </a:lnTo>
                  <a:lnTo>
                    <a:pt x="455" y="122"/>
                  </a:lnTo>
                  <a:lnTo>
                    <a:pt x="481" y="117"/>
                  </a:lnTo>
                  <a:lnTo>
                    <a:pt x="481" y="117"/>
                  </a:lnTo>
                  <a:lnTo>
                    <a:pt x="536" y="103"/>
                  </a:lnTo>
                  <a:lnTo>
                    <a:pt x="592" y="93"/>
                  </a:lnTo>
                  <a:lnTo>
                    <a:pt x="592" y="93"/>
                  </a:lnTo>
                  <a:lnTo>
                    <a:pt x="706" y="73"/>
                  </a:lnTo>
                  <a:lnTo>
                    <a:pt x="706" y="73"/>
                  </a:lnTo>
                  <a:lnTo>
                    <a:pt x="756" y="67"/>
                  </a:lnTo>
                  <a:lnTo>
                    <a:pt x="756" y="67"/>
                  </a:lnTo>
                  <a:close/>
                  <a:moveTo>
                    <a:pt x="1123" y="20"/>
                  </a:moveTo>
                  <a:lnTo>
                    <a:pt x="1123" y="20"/>
                  </a:lnTo>
                  <a:lnTo>
                    <a:pt x="1131" y="73"/>
                  </a:lnTo>
                  <a:lnTo>
                    <a:pt x="1135" y="103"/>
                  </a:lnTo>
                  <a:lnTo>
                    <a:pt x="1135" y="130"/>
                  </a:lnTo>
                  <a:lnTo>
                    <a:pt x="1135" y="160"/>
                  </a:lnTo>
                  <a:lnTo>
                    <a:pt x="1133" y="188"/>
                  </a:lnTo>
                  <a:lnTo>
                    <a:pt x="1129" y="215"/>
                  </a:lnTo>
                  <a:lnTo>
                    <a:pt x="1123" y="241"/>
                  </a:lnTo>
                  <a:lnTo>
                    <a:pt x="1123" y="241"/>
                  </a:lnTo>
                  <a:lnTo>
                    <a:pt x="1120" y="255"/>
                  </a:lnTo>
                  <a:lnTo>
                    <a:pt x="1114" y="267"/>
                  </a:lnTo>
                  <a:lnTo>
                    <a:pt x="1106" y="281"/>
                  </a:lnTo>
                  <a:lnTo>
                    <a:pt x="1098" y="291"/>
                  </a:lnTo>
                  <a:lnTo>
                    <a:pt x="1088" y="300"/>
                  </a:lnTo>
                  <a:lnTo>
                    <a:pt x="1078" y="310"/>
                  </a:lnTo>
                  <a:lnTo>
                    <a:pt x="1064" y="316"/>
                  </a:lnTo>
                  <a:lnTo>
                    <a:pt x="1050" y="320"/>
                  </a:lnTo>
                  <a:lnTo>
                    <a:pt x="1050" y="320"/>
                  </a:lnTo>
                  <a:lnTo>
                    <a:pt x="1031" y="322"/>
                  </a:lnTo>
                  <a:lnTo>
                    <a:pt x="1011" y="322"/>
                  </a:lnTo>
                  <a:lnTo>
                    <a:pt x="993" y="316"/>
                  </a:lnTo>
                  <a:lnTo>
                    <a:pt x="973" y="308"/>
                  </a:lnTo>
                  <a:lnTo>
                    <a:pt x="957" y="296"/>
                  </a:lnTo>
                  <a:lnTo>
                    <a:pt x="940" y="285"/>
                  </a:lnTo>
                  <a:lnTo>
                    <a:pt x="926" y="271"/>
                  </a:lnTo>
                  <a:lnTo>
                    <a:pt x="914" y="255"/>
                  </a:lnTo>
                  <a:lnTo>
                    <a:pt x="914" y="255"/>
                  </a:lnTo>
                  <a:lnTo>
                    <a:pt x="898" y="233"/>
                  </a:lnTo>
                  <a:lnTo>
                    <a:pt x="886" y="209"/>
                  </a:lnTo>
                  <a:lnTo>
                    <a:pt x="876" y="186"/>
                  </a:lnTo>
                  <a:lnTo>
                    <a:pt x="870" y="160"/>
                  </a:lnTo>
                  <a:lnTo>
                    <a:pt x="868" y="134"/>
                  </a:lnTo>
                  <a:lnTo>
                    <a:pt x="868" y="107"/>
                  </a:lnTo>
                  <a:lnTo>
                    <a:pt x="870" y="81"/>
                  </a:lnTo>
                  <a:lnTo>
                    <a:pt x="876" y="55"/>
                  </a:lnTo>
                  <a:lnTo>
                    <a:pt x="876" y="55"/>
                  </a:lnTo>
                  <a:lnTo>
                    <a:pt x="894" y="49"/>
                  </a:lnTo>
                  <a:lnTo>
                    <a:pt x="920" y="43"/>
                  </a:lnTo>
                  <a:lnTo>
                    <a:pt x="989" y="33"/>
                  </a:lnTo>
                  <a:lnTo>
                    <a:pt x="1066" y="24"/>
                  </a:lnTo>
                  <a:lnTo>
                    <a:pt x="1123" y="20"/>
                  </a:lnTo>
                  <a:lnTo>
                    <a:pt x="1123" y="20"/>
                  </a:lnTo>
                  <a:close/>
                </a:path>
              </a:pathLst>
            </a:custGeom>
            <a:solidFill>
              <a:srgbClr val="595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55" name="Freeform 46"/>
            <p:cNvSpPr/>
            <p:nvPr/>
          </p:nvSpPr>
          <p:spPr bwMode="auto">
            <a:xfrm>
              <a:off x="7870826" y="5576888"/>
              <a:ext cx="512763" cy="927100"/>
            </a:xfrm>
            <a:custGeom>
              <a:avLst/>
              <a:gdLst>
                <a:gd name="T0" fmla="*/ 303 w 323"/>
                <a:gd name="T1" fmla="*/ 297 h 584"/>
                <a:gd name="T2" fmla="*/ 271 w 323"/>
                <a:gd name="T3" fmla="*/ 421 h 584"/>
                <a:gd name="T4" fmla="*/ 230 w 323"/>
                <a:gd name="T5" fmla="*/ 542 h 584"/>
                <a:gd name="T6" fmla="*/ 220 w 323"/>
                <a:gd name="T7" fmla="*/ 566 h 584"/>
                <a:gd name="T8" fmla="*/ 216 w 323"/>
                <a:gd name="T9" fmla="*/ 572 h 584"/>
                <a:gd name="T10" fmla="*/ 202 w 323"/>
                <a:gd name="T11" fmla="*/ 580 h 584"/>
                <a:gd name="T12" fmla="*/ 168 w 323"/>
                <a:gd name="T13" fmla="*/ 584 h 584"/>
                <a:gd name="T14" fmla="*/ 153 w 323"/>
                <a:gd name="T15" fmla="*/ 584 h 584"/>
                <a:gd name="T16" fmla="*/ 115 w 323"/>
                <a:gd name="T17" fmla="*/ 582 h 584"/>
                <a:gd name="T18" fmla="*/ 77 w 323"/>
                <a:gd name="T19" fmla="*/ 572 h 584"/>
                <a:gd name="T20" fmla="*/ 75 w 323"/>
                <a:gd name="T21" fmla="*/ 572 h 584"/>
                <a:gd name="T22" fmla="*/ 36 w 323"/>
                <a:gd name="T23" fmla="*/ 532 h 584"/>
                <a:gd name="T24" fmla="*/ 4 w 323"/>
                <a:gd name="T25" fmla="*/ 493 h 584"/>
                <a:gd name="T26" fmla="*/ 0 w 323"/>
                <a:gd name="T27" fmla="*/ 485 h 584"/>
                <a:gd name="T28" fmla="*/ 2 w 323"/>
                <a:gd name="T29" fmla="*/ 461 h 584"/>
                <a:gd name="T30" fmla="*/ 18 w 323"/>
                <a:gd name="T31" fmla="*/ 408 h 584"/>
                <a:gd name="T32" fmla="*/ 34 w 323"/>
                <a:gd name="T33" fmla="*/ 356 h 584"/>
                <a:gd name="T34" fmla="*/ 56 w 323"/>
                <a:gd name="T35" fmla="*/ 295 h 584"/>
                <a:gd name="T36" fmla="*/ 99 w 323"/>
                <a:gd name="T37" fmla="*/ 210 h 584"/>
                <a:gd name="T38" fmla="*/ 119 w 323"/>
                <a:gd name="T39" fmla="*/ 160 h 584"/>
                <a:gd name="T40" fmla="*/ 123 w 323"/>
                <a:gd name="T41" fmla="*/ 137 h 584"/>
                <a:gd name="T42" fmla="*/ 123 w 323"/>
                <a:gd name="T43" fmla="*/ 119 h 584"/>
                <a:gd name="T44" fmla="*/ 115 w 323"/>
                <a:gd name="T45" fmla="*/ 83 h 584"/>
                <a:gd name="T46" fmla="*/ 91 w 323"/>
                <a:gd name="T47" fmla="*/ 30 h 584"/>
                <a:gd name="T48" fmla="*/ 75 w 323"/>
                <a:gd name="T49" fmla="*/ 0 h 584"/>
                <a:gd name="T50" fmla="*/ 129 w 323"/>
                <a:gd name="T51" fmla="*/ 0 h 584"/>
                <a:gd name="T52" fmla="*/ 184 w 323"/>
                <a:gd name="T53" fmla="*/ 6 h 584"/>
                <a:gd name="T54" fmla="*/ 240 w 323"/>
                <a:gd name="T55" fmla="*/ 20 h 584"/>
                <a:gd name="T56" fmla="*/ 289 w 323"/>
                <a:gd name="T57" fmla="*/ 42 h 584"/>
                <a:gd name="T58" fmla="*/ 299 w 323"/>
                <a:gd name="T59" fmla="*/ 48 h 584"/>
                <a:gd name="T60" fmla="*/ 313 w 323"/>
                <a:gd name="T61" fmla="*/ 62 h 584"/>
                <a:gd name="T62" fmla="*/ 317 w 323"/>
                <a:gd name="T63" fmla="*/ 70 h 584"/>
                <a:gd name="T64" fmla="*/ 323 w 323"/>
                <a:gd name="T65" fmla="*/ 87 h 584"/>
                <a:gd name="T66" fmla="*/ 321 w 323"/>
                <a:gd name="T67" fmla="*/ 129 h 584"/>
                <a:gd name="T68" fmla="*/ 321 w 323"/>
                <a:gd name="T69" fmla="*/ 147 h 584"/>
                <a:gd name="T70" fmla="*/ 319 w 323"/>
                <a:gd name="T71" fmla="*/ 194 h 584"/>
                <a:gd name="T72" fmla="*/ 313 w 323"/>
                <a:gd name="T73" fmla="*/ 242 h 584"/>
                <a:gd name="T74" fmla="*/ 303 w 323"/>
                <a:gd name="T75" fmla="*/ 297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3" h="584">
                  <a:moveTo>
                    <a:pt x="303" y="297"/>
                  </a:moveTo>
                  <a:lnTo>
                    <a:pt x="303" y="297"/>
                  </a:lnTo>
                  <a:lnTo>
                    <a:pt x="289" y="360"/>
                  </a:lnTo>
                  <a:lnTo>
                    <a:pt x="271" y="421"/>
                  </a:lnTo>
                  <a:lnTo>
                    <a:pt x="230" y="542"/>
                  </a:lnTo>
                  <a:lnTo>
                    <a:pt x="230" y="542"/>
                  </a:lnTo>
                  <a:lnTo>
                    <a:pt x="224" y="558"/>
                  </a:lnTo>
                  <a:lnTo>
                    <a:pt x="220" y="566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0" y="578"/>
                  </a:lnTo>
                  <a:lnTo>
                    <a:pt x="202" y="580"/>
                  </a:lnTo>
                  <a:lnTo>
                    <a:pt x="186" y="584"/>
                  </a:lnTo>
                  <a:lnTo>
                    <a:pt x="168" y="584"/>
                  </a:lnTo>
                  <a:lnTo>
                    <a:pt x="153" y="584"/>
                  </a:lnTo>
                  <a:lnTo>
                    <a:pt x="153" y="584"/>
                  </a:lnTo>
                  <a:lnTo>
                    <a:pt x="133" y="584"/>
                  </a:lnTo>
                  <a:lnTo>
                    <a:pt x="115" y="582"/>
                  </a:lnTo>
                  <a:lnTo>
                    <a:pt x="95" y="578"/>
                  </a:lnTo>
                  <a:lnTo>
                    <a:pt x="77" y="572"/>
                  </a:lnTo>
                  <a:lnTo>
                    <a:pt x="77" y="572"/>
                  </a:lnTo>
                  <a:lnTo>
                    <a:pt x="75" y="572"/>
                  </a:lnTo>
                  <a:lnTo>
                    <a:pt x="75" y="572"/>
                  </a:lnTo>
                  <a:lnTo>
                    <a:pt x="36" y="532"/>
                  </a:lnTo>
                  <a:lnTo>
                    <a:pt x="16" y="510"/>
                  </a:lnTo>
                  <a:lnTo>
                    <a:pt x="4" y="493"/>
                  </a:lnTo>
                  <a:lnTo>
                    <a:pt x="4" y="493"/>
                  </a:lnTo>
                  <a:lnTo>
                    <a:pt x="0" y="485"/>
                  </a:lnTo>
                  <a:lnTo>
                    <a:pt x="0" y="473"/>
                  </a:lnTo>
                  <a:lnTo>
                    <a:pt x="2" y="461"/>
                  </a:lnTo>
                  <a:lnTo>
                    <a:pt x="4" y="447"/>
                  </a:lnTo>
                  <a:lnTo>
                    <a:pt x="18" y="408"/>
                  </a:lnTo>
                  <a:lnTo>
                    <a:pt x="34" y="356"/>
                  </a:lnTo>
                  <a:lnTo>
                    <a:pt x="34" y="356"/>
                  </a:lnTo>
                  <a:lnTo>
                    <a:pt x="44" y="325"/>
                  </a:lnTo>
                  <a:lnTo>
                    <a:pt x="56" y="295"/>
                  </a:lnTo>
                  <a:lnTo>
                    <a:pt x="85" y="238"/>
                  </a:lnTo>
                  <a:lnTo>
                    <a:pt x="99" y="210"/>
                  </a:lnTo>
                  <a:lnTo>
                    <a:pt x="111" y="184"/>
                  </a:lnTo>
                  <a:lnTo>
                    <a:pt x="119" y="160"/>
                  </a:lnTo>
                  <a:lnTo>
                    <a:pt x="123" y="149"/>
                  </a:lnTo>
                  <a:lnTo>
                    <a:pt x="123" y="137"/>
                  </a:lnTo>
                  <a:lnTo>
                    <a:pt x="123" y="137"/>
                  </a:lnTo>
                  <a:lnTo>
                    <a:pt x="123" y="119"/>
                  </a:lnTo>
                  <a:lnTo>
                    <a:pt x="121" y="101"/>
                  </a:lnTo>
                  <a:lnTo>
                    <a:pt x="115" y="83"/>
                  </a:lnTo>
                  <a:lnTo>
                    <a:pt x="109" y="64"/>
                  </a:lnTo>
                  <a:lnTo>
                    <a:pt x="91" y="3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101" y="0"/>
                  </a:lnTo>
                  <a:lnTo>
                    <a:pt x="129" y="0"/>
                  </a:lnTo>
                  <a:lnTo>
                    <a:pt x="157" y="2"/>
                  </a:lnTo>
                  <a:lnTo>
                    <a:pt x="184" y="6"/>
                  </a:lnTo>
                  <a:lnTo>
                    <a:pt x="212" y="12"/>
                  </a:lnTo>
                  <a:lnTo>
                    <a:pt x="240" y="20"/>
                  </a:lnTo>
                  <a:lnTo>
                    <a:pt x="265" y="30"/>
                  </a:lnTo>
                  <a:lnTo>
                    <a:pt x="289" y="42"/>
                  </a:lnTo>
                  <a:lnTo>
                    <a:pt x="289" y="42"/>
                  </a:lnTo>
                  <a:lnTo>
                    <a:pt x="299" y="48"/>
                  </a:lnTo>
                  <a:lnTo>
                    <a:pt x="307" y="54"/>
                  </a:lnTo>
                  <a:lnTo>
                    <a:pt x="313" y="62"/>
                  </a:lnTo>
                  <a:lnTo>
                    <a:pt x="317" y="70"/>
                  </a:lnTo>
                  <a:lnTo>
                    <a:pt x="317" y="70"/>
                  </a:lnTo>
                  <a:lnTo>
                    <a:pt x="321" y="77"/>
                  </a:lnTo>
                  <a:lnTo>
                    <a:pt x="323" y="87"/>
                  </a:lnTo>
                  <a:lnTo>
                    <a:pt x="323" y="107"/>
                  </a:lnTo>
                  <a:lnTo>
                    <a:pt x="321" y="129"/>
                  </a:lnTo>
                  <a:lnTo>
                    <a:pt x="321" y="147"/>
                  </a:lnTo>
                  <a:lnTo>
                    <a:pt x="321" y="147"/>
                  </a:lnTo>
                  <a:lnTo>
                    <a:pt x="319" y="170"/>
                  </a:lnTo>
                  <a:lnTo>
                    <a:pt x="319" y="194"/>
                  </a:lnTo>
                  <a:lnTo>
                    <a:pt x="313" y="242"/>
                  </a:lnTo>
                  <a:lnTo>
                    <a:pt x="313" y="242"/>
                  </a:lnTo>
                  <a:lnTo>
                    <a:pt x="303" y="297"/>
                  </a:lnTo>
                  <a:lnTo>
                    <a:pt x="303" y="297"/>
                  </a:lnTo>
                  <a:close/>
                </a:path>
              </a:pathLst>
            </a:custGeom>
            <a:solidFill>
              <a:srgbClr val="4B5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56" name="Freeform 47"/>
            <p:cNvSpPr/>
            <p:nvPr/>
          </p:nvSpPr>
          <p:spPr bwMode="auto">
            <a:xfrm>
              <a:off x="4189413" y="2944813"/>
              <a:ext cx="944563" cy="623888"/>
            </a:xfrm>
            <a:custGeom>
              <a:avLst/>
              <a:gdLst>
                <a:gd name="T0" fmla="*/ 395 w 595"/>
                <a:gd name="T1" fmla="*/ 351 h 393"/>
                <a:gd name="T2" fmla="*/ 314 w 595"/>
                <a:gd name="T3" fmla="*/ 324 h 393"/>
                <a:gd name="T4" fmla="*/ 239 w 595"/>
                <a:gd name="T5" fmla="*/ 284 h 393"/>
                <a:gd name="T6" fmla="*/ 172 w 595"/>
                <a:gd name="T7" fmla="*/ 235 h 393"/>
                <a:gd name="T8" fmla="*/ 116 w 595"/>
                <a:gd name="T9" fmla="*/ 181 h 393"/>
                <a:gd name="T10" fmla="*/ 71 w 595"/>
                <a:gd name="T11" fmla="*/ 126 h 393"/>
                <a:gd name="T12" fmla="*/ 41 w 595"/>
                <a:gd name="T13" fmla="*/ 77 h 393"/>
                <a:gd name="T14" fmla="*/ 27 w 595"/>
                <a:gd name="T15" fmla="*/ 37 h 393"/>
                <a:gd name="T16" fmla="*/ 27 w 595"/>
                <a:gd name="T17" fmla="*/ 15 h 393"/>
                <a:gd name="T18" fmla="*/ 31 w 595"/>
                <a:gd name="T19" fmla="*/ 11 h 393"/>
                <a:gd name="T20" fmla="*/ 0 w 595"/>
                <a:gd name="T21" fmla="*/ 19 h 393"/>
                <a:gd name="T22" fmla="*/ 0 w 595"/>
                <a:gd name="T23" fmla="*/ 41 h 393"/>
                <a:gd name="T24" fmla="*/ 4 w 595"/>
                <a:gd name="T25" fmla="*/ 71 h 393"/>
                <a:gd name="T26" fmla="*/ 15 w 595"/>
                <a:gd name="T27" fmla="*/ 104 h 393"/>
                <a:gd name="T28" fmla="*/ 37 w 595"/>
                <a:gd name="T29" fmla="*/ 144 h 393"/>
                <a:gd name="T30" fmla="*/ 51 w 595"/>
                <a:gd name="T31" fmla="*/ 166 h 393"/>
                <a:gd name="T32" fmla="*/ 85 w 595"/>
                <a:gd name="T33" fmla="*/ 207 h 393"/>
                <a:gd name="T34" fmla="*/ 124 w 595"/>
                <a:gd name="T35" fmla="*/ 247 h 393"/>
                <a:gd name="T36" fmla="*/ 189 w 595"/>
                <a:gd name="T37" fmla="*/ 300 h 393"/>
                <a:gd name="T38" fmla="*/ 259 w 595"/>
                <a:gd name="T39" fmla="*/ 344 h 393"/>
                <a:gd name="T40" fmla="*/ 304 w 595"/>
                <a:gd name="T41" fmla="*/ 365 h 393"/>
                <a:gd name="T42" fmla="*/ 348 w 595"/>
                <a:gd name="T43" fmla="*/ 379 h 393"/>
                <a:gd name="T44" fmla="*/ 367 w 595"/>
                <a:gd name="T45" fmla="*/ 385 h 393"/>
                <a:gd name="T46" fmla="*/ 417 w 595"/>
                <a:gd name="T47" fmla="*/ 391 h 393"/>
                <a:gd name="T48" fmla="*/ 486 w 595"/>
                <a:gd name="T49" fmla="*/ 393 h 393"/>
                <a:gd name="T50" fmla="*/ 538 w 595"/>
                <a:gd name="T51" fmla="*/ 383 h 393"/>
                <a:gd name="T52" fmla="*/ 549 w 595"/>
                <a:gd name="T53" fmla="*/ 377 h 393"/>
                <a:gd name="T54" fmla="*/ 569 w 595"/>
                <a:gd name="T55" fmla="*/ 365 h 393"/>
                <a:gd name="T56" fmla="*/ 577 w 595"/>
                <a:gd name="T57" fmla="*/ 357 h 393"/>
                <a:gd name="T58" fmla="*/ 591 w 595"/>
                <a:gd name="T59" fmla="*/ 328 h 393"/>
                <a:gd name="T60" fmla="*/ 595 w 595"/>
                <a:gd name="T61" fmla="*/ 290 h 393"/>
                <a:gd name="T62" fmla="*/ 593 w 595"/>
                <a:gd name="T63" fmla="*/ 249 h 393"/>
                <a:gd name="T64" fmla="*/ 587 w 595"/>
                <a:gd name="T65" fmla="*/ 207 h 393"/>
                <a:gd name="T66" fmla="*/ 573 w 595"/>
                <a:gd name="T67" fmla="*/ 166 h 393"/>
                <a:gd name="T68" fmla="*/ 551 w 595"/>
                <a:gd name="T69" fmla="*/ 108 h 393"/>
                <a:gd name="T70" fmla="*/ 526 w 595"/>
                <a:gd name="T71" fmla="*/ 49 h 393"/>
                <a:gd name="T72" fmla="*/ 508 w 595"/>
                <a:gd name="T73" fmla="*/ 5 h 393"/>
                <a:gd name="T74" fmla="*/ 474 w 595"/>
                <a:gd name="T75" fmla="*/ 0 h 393"/>
                <a:gd name="T76" fmla="*/ 504 w 595"/>
                <a:gd name="T77" fmla="*/ 57 h 393"/>
                <a:gd name="T78" fmla="*/ 541 w 595"/>
                <a:gd name="T79" fmla="*/ 144 h 393"/>
                <a:gd name="T80" fmla="*/ 551 w 595"/>
                <a:gd name="T81" fmla="*/ 179 h 393"/>
                <a:gd name="T82" fmla="*/ 563 w 595"/>
                <a:gd name="T83" fmla="*/ 243 h 393"/>
                <a:gd name="T84" fmla="*/ 557 w 595"/>
                <a:gd name="T85" fmla="*/ 292 h 393"/>
                <a:gd name="T86" fmla="*/ 541 w 595"/>
                <a:gd name="T87" fmla="*/ 328 h 393"/>
                <a:gd name="T88" fmla="*/ 528 w 595"/>
                <a:gd name="T89" fmla="*/ 342 h 393"/>
                <a:gd name="T90" fmla="*/ 504 w 595"/>
                <a:gd name="T91" fmla="*/ 353 h 393"/>
                <a:gd name="T92" fmla="*/ 474 w 595"/>
                <a:gd name="T93" fmla="*/ 357 h 393"/>
                <a:gd name="T94" fmla="*/ 454 w 595"/>
                <a:gd name="T95" fmla="*/ 357 h 393"/>
                <a:gd name="T96" fmla="*/ 395 w 595"/>
                <a:gd name="T97" fmla="*/ 351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5" h="393">
                  <a:moveTo>
                    <a:pt x="395" y="351"/>
                  </a:moveTo>
                  <a:lnTo>
                    <a:pt x="395" y="351"/>
                  </a:lnTo>
                  <a:lnTo>
                    <a:pt x="354" y="340"/>
                  </a:lnTo>
                  <a:lnTo>
                    <a:pt x="314" y="324"/>
                  </a:lnTo>
                  <a:lnTo>
                    <a:pt x="274" y="306"/>
                  </a:lnTo>
                  <a:lnTo>
                    <a:pt x="239" y="284"/>
                  </a:lnTo>
                  <a:lnTo>
                    <a:pt x="203" y="261"/>
                  </a:lnTo>
                  <a:lnTo>
                    <a:pt x="172" y="235"/>
                  </a:lnTo>
                  <a:lnTo>
                    <a:pt x="142" y="207"/>
                  </a:lnTo>
                  <a:lnTo>
                    <a:pt x="116" y="181"/>
                  </a:lnTo>
                  <a:lnTo>
                    <a:pt x="93" y="154"/>
                  </a:lnTo>
                  <a:lnTo>
                    <a:pt x="71" y="126"/>
                  </a:lnTo>
                  <a:lnTo>
                    <a:pt x="55" y="100"/>
                  </a:lnTo>
                  <a:lnTo>
                    <a:pt x="41" y="77"/>
                  </a:lnTo>
                  <a:lnTo>
                    <a:pt x="31" y="55"/>
                  </a:lnTo>
                  <a:lnTo>
                    <a:pt x="27" y="37"/>
                  </a:lnTo>
                  <a:lnTo>
                    <a:pt x="27" y="21"/>
                  </a:lnTo>
                  <a:lnTo>
                    <a:pt x="27" y="15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0" y="41"/>
                  </a:lnTo>
                  <a:lnTo>
                    <a:pt x="0" y="55"/>
                  </a:lnTo>
                  <a:lnTo>
                    <a:pt x="4" y="71"/>
                  </a:lnTo>
                  <a:lnTo>
                    <a:pt x="8" y="87"/>
                  </a:lnTo>
                  <a:lnTo>
                    <a:pt x="15" y="104"/>
                  </a:lnTo>
                  <a:lnTo>
                    <a:pt x="25" y="124"/>
                  </a:lnTo>
                  <a:lnTo>
                    <a:pt x="37" y="144"/>
                  </a:lnTo>
                  <a:lnTo>
                    <a:pt x="37" y="144"/>
                  </a:lnTo>
                  <a:lnTo>
                    <a:pt x="51" y="166"/>
                  </a:lnTo>
                  <a:lnTo>
                    <a:pt x="69" y="187"/>
                  </a:lnTo>
                  <a:lnTo>
                    <a:pt x="85" y="207"/>
                  </a:lnTo>
                  <a:lnTo>
                    <a:pt x="104" y="227"/>
                  </a:lnTo>
                  <a:lnTo>
                    <a:pt x="124" y="247"/>
                  </a:lnTo>
                  <a:lnTo>
                    <a:pt x="146" y="266"/>
                  </a:lnTo>
                  <a:lnTo>
                    <a:pt x="189" y="300"/>
                  </a:lnTo>
                  <a:lnTo>
                    <a:pt x="235" y="330"/>
                  </a:lnTo>
                  <a:lnTo>
                    <a:pt x="259" y="344"/>
                  </a:lnTo>
                  <a:lnTo>
                    <a:pt x="280" y="355"/>
                  </a:lnTo>
                  <a:lnTo>
                    <a:pt x="304" y="365"/>
                  </a:lnTo>
                  <a:lnTo>
                    <a:pt x="326" y="373"/>
                  </a:lnTo>
                  <a:lnTo>
                    <a:pt x="348" y="379"/>
                  </a:lnTo>
                  <a:lnTo>
                    <a:pt x="367" y="385"/>
                  </a:lnTo>
                  <a:lnTo>
                    <a:pt x="367" y="385"/>
                  </a:lnTo>
                  <a:lnTo>
                    <a:pt x="417" y="391"/>
                  </a:lnTo>
                  <a:lnTo>
                    <a:pt x="417" y="391"/>
                  </a:lnTo>
                  <a:lnTo>
                    <a:pt x="452" y="393"/>
                  </a:lnTo>
                  <a:lnTo>
                    <a:pt x="486" y="393"/>
                  </a:lnTo>
                  <a:lnTo>
                    <a:pt x="514" y="389"/>
                  </a:lnTo>
                  <a:lnTo>
                    <a:pt x="538" y="383"/>
                  </a:lnTo>
                  <a:lnTo>
                    <a:pt x="538" y="383"/>
                  </a:lnTo>
                  <a:lnTo>
                    <a:pt x="549" y="377"/>
                  </a:lnTo>
                  <a:lnTo>
                    <a:pt x="561" y="371"/>
                  </a:lnTo>
                  <a:lnTo>
                    <a:pt x="569" y="365"/>
                  </a:lnTo>
                  <a:lnTo>
                    <a:pt x="577" y="357"/>
                  </a:lnTo>
                  <a:lnTo>
                    <a:pt x="577" y="357"/>
                  </a:lnTo>
                  <a:lnTo>
                    <a:pt x="585" y="344"/>
                  </a:lnTo>
                  <a:lnTo>
                    <a:pt x="591" y="328"/>
                  </a:lnTo>
                  <a:lnTo>
                    <a:pt x="595" y="310"/>
                  </a:lnTo>
                  <a:lnTo>
                    <a:pt x="595" y="290"/>
                  </a:lnTo>
                  <a:lnTo>
                    <a:pt x="595" y="268"/>
                  </a:lnTo>
                  <a:lnTo>
                    <a:pt x="593" y="249"/>
                  </a:lnTo>
                  <a:lnTo>
                    <a:pt x="591" y="227"/>
                  </a:lnTo>
                  <a:lnTo>
                    <a:pt x="587" y="207"/>
                  </a:lnTo>
                  <a:lnTo>
                    <a:pt x="587" y="207"/>
                  </a:lnTo>
                  <a:lnTo>
                    <a:pt x="573" y="166"/>
                  </a:lnTo>
                  <a:lnTo>
                    <a:pt x="551" y="108"/>
                  </a:lnTo>
                  <a:lnTo>
                    <a:pt x="551" y="108"/>
                  </a:lnTo>
                  <a:lnTo>
                    <a:pt x="526" y="49"/>
                  </a:lnTo>
                  <a:lnTo>
                    <a:pt x="526" y="49"/>
                  </a:lnTo>
                  <a:lnTo>
                    <a:pt x="508" y="5"/>
                  </a:lnTo>
                  <a:lnTo>
                    <a:pt x="508" y="5"/>
                  </a:lnTo>
                  <a:lnTo>
                    <a:pt x="474" y="0"/>
                  </a:lnTo>
                  <a:lnTo>
                    <a:pt x="474" y="0"/>
                  </a:lnTo>
                  <a:lnTo>
                    <a:pt x="504" y="57"/>
                  </a:lnTo>
                  <a:lnTo>
                    <a:pt x="504" y="57"/>
                  </a:lnTo>
                  <a:lnTo>
                    <a:pt x="526" y="102"/>
                  </a:lnTo>
                  <a:lnTo>
                    <a:pt x="541" y="144"/>
                  </a:lnTo>
                  <a:lnTo>
                    <a:pt x="541" y="144"/>
                  </a:lnTo>
                  <a:lnTo>
                    <a:pt x="551" y="179"/>
                  </a:lnTo>
                  <a:lnTo>
                    <a:pt x="559" y="213"/>
                  </a:lnTo>
                  <a:lnTo>
                    <a:pt x="563" y="243"/>
                  </a:lnTo>
                  <a:lnTo>
                    <a:pt x="561" y="268"/>
                  </a:lnTo>
                  <a:lnTo>
                    <a:pt x="557" y="292"/>
                  </a:lnTo>
                  <a:lnTo>
                    <a:pt x="551" y="312"/>
                  </a:lnTo>
                  <a:lnTo>
                    <a:pt x="541" y="328"/>
                  </a:lnTo>
                  <a:lnTo>
                    <a:pt x="528" y="342"/>
                  </a:lnTo>
                  <a:lnTo>
                    <a:pt x="528" y="342"/>
                  </a:lnTo>
                  <a:lnTo>
                    <a:pt x="516" y="348"/>
                  </a:lnTo>
                  <a:lnTo>
                    <a:pt x="504" y="353"/>
                  </a:lnTo>
                  <a:lnTo>
                    <a:pt x="490" y="355"/>
                  </a:lnTo>
                  <a:lnTo>
                    <a:pt x="474" y="357"/>
                  </a:lnTo>
                  <a:lnTo>
                    <a:pt x="474" y="357"/>
                  </a:lnTo>
                  <a:lnTo>
                    <a:pt x="454" y="357"/>
                  </a:lnTo>
                  <a:lnTo>
                    <a:pt x="435" y="357"/>
                  </a:lnTo>
                  <a:lnTo>
                    <a:pt x="395" y="351"/>
                  </a:lnTo>
                  <a:lnTo>
                    <a:pt x="395" y="35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57" name="Freeform 48"/>
            <p:cNvSpPr/>
            <p:nvPr/>
          </p:nvSpPr>
          <p:spPr bwMode="auto">
            <a:xfrm>
              <a:off x="3695701" y="1647825"/>
              <a:ext cx="506413" cy="677863"/>
            </a:xfrm>
            <a:custGeom>
              <a:avLst/>
              <a:gdLst>
                <a:gd name="T0" fmla="*/ 273 w 319"/>
                <a:gd name="T1" fmla="*/ 45 h 427"/>
                <a:gd name="T2" fmla="*/ 273 w 319"/>
                <a:gd name="T3" fmla="*/ 45 h 427"/>
                <a:gd name="T4" fmla="*/ 265 w 319"/>
                <a:gd name="T5" fmla="*/ 40 h 427"/>
                <a:gd name="T6" fmla="*/ 247 w 319"/>
                <a:gd name="T7" fmla="*/ 30 h 427"/>
                <a:gd name="T8" fmla="*/ 222 w 319"/>
                <a:gd name="T9" fmla="*/ 18 h 427"/>
                <a:gd name="T10" fmla="*/ 190 w 319"/>
                <a:gd name="T11" fmla="*/ 8 h 427"/>
                <a:gd name="T12" fmla="*/ 174 w 319"/>
                <a:gd name="T13" fmla="*/ 4 h 427"/>
                <a:gd name="T14" fmla="*/ 156 w 319"/>
                <a:gd name="T15" fmla="*/ 2 h 427"/>
                <a:gd name="T16" fmla="*/ 139 w 319"/>
                <a:gd name="T17" fmla="*/ 0 h 427"/>
                <a:gd name="T18" fmla="*/ 121 w 319"/>
                <a:gd name="T19" fmla="*/ 2 h 427"/>
                <a:gd name="T20" fmla="*/ 105 w 319"/>
                <a:gd name="T21" fmla="*/ 6 h 427"/>
                <a:gd name="T22" fmla="*/ 87 w 319"/>
                <a:gd name="T23" fmla="*/ 10 h 427"/>
                <a:gd name="T24" fmla="*/ 73 w 319"/>
                <a:gd name="T25" fmla="*/ 20 h 427"/>
                <a:gd name="T26" fmla="*/ 57 w 319"/>
                <a:gd name="T27" fmla="*/ 32 h 427"/>
                <a:gd name="T28" fmla="*/ 57 w 319"/>
                <a:gd name="T29" fmla="*/ 32 h 427"/>
                <a:gd name="T30" fmla="*/ 46 w 319"/>
                <a:gd name="T31" fmla="*/ 45 h 427"/>
                <a:gd name="T32" fmla="*/ 34 w 319"/>
                <a:gd name="T33" fmla="*/ 59 h 427"/>
                <a:gd name="T34" fmla="*/ 24 w 319"/>
                <a:gd name="T35" fmla="*/ 75 h 427"/>
                <a:gd name="T36" fmla="*/ 16 w 319"/>
                <a:gd name="T37" fmla="*/ 91 h 427"/>
                <a:gd name="T38" fmla="*/ 10 w 319"/>
                <a:gd name="T39" fmla="*/ 107 h 427"/>
                <a:gd name="T40" fmla="*/ 6 w 319"/>
                <a:gd name="T41" fmla="*/ 125 h 427"/>
                <a:gd name="T42" fmla="*/ 2 w 319"/>
                <a:gd name="T43" fmla="*/ 140 h 427"/>
                <a:gd name="T44" fmla="*/ 0 w 319"/>
                <a:gd name="T45" fmla="*/ 158 h 427"/>
                <a:gd name="T46" fmla="*/ 0 w 319"/>
                <a:gd name="T47" fmla="*/ 176 h 427"/>
                <a:gd name="T48" fmla="*/ 2 w 319"/>
                <a:gd name="T49" fmla="*/ 192 h 427"/>
                <a:gd name="T50" fmla="*/ 4 w 319"/>
                <a:gd name="T51" fmla="*/ 210 h 427"/>
                <a:gd name="T52" fmla="*/ 8 w 319"/>
                <a:gd name="T53" fmla="*/ 227 h 427"/>
                <a:gd name="T54" fmla="*/ 18 w 319"/>
                <a:gd name="T55" fmla="*/ 259 h 427"/>
                <a:gd name="T56" fmla="*/ 32 w 319"/>
                <a:gd name="T57" fmla="*/ 291 h 427"/>
                <a:gd name="T58" fmla="*/ 32 w 319"/>
                <a:gd name="T59" fmla="*/ 291 h 427"/>
                <a:gd name="T60" fmla="*/ 50 w 319"/>
                <a:gd name="T61" fmla="*/ 318 h 427"/>
                <a:gd name="T62" fmla="*/ 69 w 319"/>
                <a:gd name="T63" fmla="*/ 342 h 427"/>
                <a:gd name="T64" fmla="*/ 93 w 319"/>
                <a:gd name="T65" fmla="*/ 364 h 427"/>
                <a:gd name="T66" fmla="*/ 117 w 319"/>
                <a:gd name="T67" fmla="*/ 382 h 427"/>
                <a:gd name="T68" fmla="*/ 141 w 319"/>
                <a:gd name="T69" fmla="*/ 397 h 427"/>
                <a:gd name="T70" fmla="*/ 166 w 319"/>
                <a:gd name="T71" fmla="*/ 409 h 427"/>
                <a:gd name="T72" fmla="*/ 190 w 319"/>
                <a:gd name="T73" fmla="*/ 419 h 427"/>
                <a:gd name="T74" fmla="*/ 212 w 319"/>
                <a:gd name="T75" fmla="*/ 425 h 427"/>
                <a:gd name="T76" fmla="*/ 212 w 319"/>
                <a:gd name="T77" fmla="*/ 425 h 427"/>
                <a:gd name="T78" fmla="*/ 231 w 319"/>
                <a:gd name="T79" fmla="*/ 427 h 427"/>
                <a:gd name="T80" fmla="*/ 249 w 319"/>
                <a:gd name="T81" fmla="*/ 427 h 427"/>
                <a:gd name="T82" fmla="*/ 265 w 319"/>
                <a:gd name="T83" fmla="*/ 423 h 427"/>
                <a:gd name="T84" fmla="*/ 279 w 319"/>
                <a:gd name="T85" fmla="*/ 417 h 427"/>
                <a:gd name="T86" fmla="*/ 291 w 319"/>
                <a:gd name="T87" fmla="*/ 405 h 427"/>
                <a:gd name="T88" fmla="*/ 303 w 319"/>
                <a:gd name="T89" fmla="*/ 391 h 427"/>
                <a:gd name="T90" fmla="*/ 311 w 319"/>
                <a:gd name="T91" fmla="*/ 372 h 427"/>
                <a:gd name="T92" fmla="*/ 317 w 319"/>
                <a:gd name="T93" fmla="*/ 350 h 427"/>
                <a:gd name="T94" fmla="*/ 317 w 319"/>
                <a:gd name="T95" fmla="*/ 350 h 427"/>
                <a:gd name="T96" fmla="*/ 319 w 319"/>
                <a:gd name="T97" fmla="*/ 336 h 427"/>
                <a:gd name="T98" fmla="*/ 319 w 319"/>
                <a:gd name="T99" fmla="*/ 318 h 427"/>
                <a:gd name="T100" fmla="*/ 315 w 319"/>
                <a:gd name="T101" fmla="*/ 275 h 427"/>
                <a:gd name="T102" fmla="*/ 309 w 319"/>
                <a:gd name="T103" fmla="*/ 225 h 427"/>
                <a:gd name="T104" fmla="*/ 301 w 319"/>
                <a:gd name="T105" fmla="*/ 174 h 427"/>
                <a:gd name="T106" fmla="*/ 283 w 319"/>
                <a:gd name="T107" fmla="*/ 85 h 427"/>
                <a:gd name="T108" fmla="*/ 273 w 319"/>
                <a:gd name="T109" fmla="*/ 45 h 427"/>
                <a:gd name="T110" fmla="*/ 273 w 319"/>
                <a:gd name="T111" fmla="*/ 4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427">
                  <a:moveTo>
                    <a:pt x="273" y="45"/>
                  </a:moveTo>
                  <a:lnTo>
                    <a:pt x="273" y="45"/>
                  </a:lnTo>
                  <a:lnTo>
                    <a:pt x="265" y="40"/>
                  </a:lnTo>
                  <a:lnTo>
                    <a:pt x="247" y="30"/>
                  </a:lnTo>
                  <a:lnTo>
                    <a:pt x="222" y="18"/>
                  </a:lnTo>
                  <a:lnTo>
                    <a:pt x="190" y="8"/>
                  </a:lnTo>
                  <a:lnTo>
                    <a:pt x="174" y="4"/>
                  </a:lnTo>
                  <a:lnTo>
                    <a:pt x="156" y="2"/>
                  </a:lnTo>
                  <a:lnTo>
                    <a:pt x="139" y="0"/>
                  </a:lnTo>
                  <a:lnTo>
                    <a:pt x="121" y="2"/>
                  </a:lnTo>
                  <a:lnTo>
                    <a:pt x="105" y="6"/>
                  </a:lnTo>
                  <a:lnTo>
                    <a:pt x="87" y="10"/>
                  </a:lnTo>
                  <a:lnTo>
                    <a:pt x="73" y="20"/>
                  </a:lnTo>
                  <a:lnTo>
                    <a:pt x="57" y="32"/>
                  </a:lnTo>
                  <a:lnTo>
                    <a:pt x="57" y="32"/>
                  </a:lnTo>
                  <a:lnTo>
                    <a:pt x="46" y="45"/>
                  </a:lnTo>
                  <a:lnTo>
                    <a:pt x="34" y="59"/>
                  </a:lnTo>
                  <a:lnTo>
                    <a:pt x="24" y="75"/>
                  </a:lnTo>
                  <a:lnTo>
                    <a:pt x="16" y="91"/>
                  </a:lnTo>
                  <a:lnTo>
                    <a:pt x="10" y="107"/>
                  </a:lnTo>
                  <a:lnTo>
                    <a:pt x="6" y="125"/>
                  </a:lnTo>
                  <a:lnTo>
                    <a:pt x="2" y="140"/>
                  </a:lnTo>
                  <a:lnTo>
                    <a:pt x="0" y="158"/>
                  </a:lnTo>
                  <a:lnTo>
                    <a:pt x="0" y="176"/>
                  </a:lnTo>
                  <a:lnTo>
                    <a:pt x="2" y="192"/>
                  </a:lnTo>
                  <a:lnTo>
                    <a:pt x="4" y="210"/>
                  </a:lnTo>
                  <a:lnTo>
                    <a:pt x="8" y="227"/>
                  </a:lnTo>
                  <a:lnTo>
                    <a:pt x="18" y="259"/>
                  </a:lnTo>
                  <a:lnTo>
                    <a:pt x="32" y="291"/>
                  </a:lnTo>
                  <a:lnTo>
                    <a:pt x="32" y="291"/>
                  </a:lnTo>
                  <a:lnTo>
                    <a:pt x="50" y="318"/>
                  </a:lnTo>
                  <a:lnTo>
                    <a:pt x="69" y="342"/>
                  </a:lnTo>
                  <a:lnTo>
                    <a:pt x="93" y="364"/>
                  </a:lnTo>
                  <a:lnTo>
                    <a:pt x="117" y="382"/>
                  </a:lnTo>
                  <a:lnTo>
                    <a:pt x="141" y="397"/>
                  </a:lnTo>
                  <a:lnTo>
                    <a:pt x="166" y="409"/>
                  </a:lnTo>
                  <a:lnTo>
                    <a:pt x="190" y="419"/>
                  </a:lnTo>
                  <a:lnTo>
                    <a:pt x="212" y="425"/>
                  </a:lnTo>
                  <a:lnTo>
                    <a:pt x="212" y="425"/>
                  </a:lnTo>
                  <a:lnTo>
                    <a:pt x="231" y="427"/>
                  </a:lnTo>
                  <a:lnTo>
                    <a:pt x="249" y="427"/>
                  </a:lnTo>
                  <a:lnTo>
                    <a:pt x="265" y="423"/>
                  </a:lnTo>
                  <a:lnTo>
                    <a:pt x="279" y="417"/>
                  </a:lnTo>
                  <a:lnTo>
                    <a:pt x="291" y="405"/>
                  </a:lnTo>
                  <a:lnTo>
                    <a:pt x="303" y="391"/>
                  </a:lnTo>
                  <a:lnTo>
                    <a:pt x="311" y="372"/>
                  </a:lnTo>
                  <a:lnTo>
                    <a:pt x="317" y="350"/>
                  </a:lnTo>
                  <a:lnTo>
                    <a:pt x="317" y="350"/>
                  </a:lnTo>
                  <a:lnTo>
                    <a:pt x="319" y="336"/>
                  </a:lnTo>
                  <a:lnTo>
                    <a:pt x="319" y="318"/>
                  </a:lnTo>
                  <a:lnTo>
                    <a:pt x="315" y="275"/>
                  </a:lnTo>
                  <a:lnTo>
                    <a:pt x="309" y="225"/>
                  </a:lnTo>
                  <a:lnTo>
                    <a:pt x="301" y="174"/>
                  </a:lnTo>
                  <a:lnTo>
                    <a:pt x="283" y="85"/>
                  </a:lnTo>
                  <a:lnTo>
                    <a:pt x="273" y="45"/>
                  </a:lnTo>
                  <a:lnTo>
                    <a:pt x="273" y="45"/>
                  </a:lnTo>
                  <a:close/>
                </a:path>
              </a:pathLst>
            </a:custGeom>
            <a:solidFill>
              <a:srgbClr val="FB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58" name="Freeform 49"/>
            <p:cNvSpPr/>
            <p:nvPr/>
          </p:nvSpPr>
          <p:spPr bwMode="auto">
            <a:xfrm>
              <a:off x="3795713" y="1766888"/>
              <a:ext cx="298450" cy="458788"/>
            </a:xfrm>
            <a:custGeom>
              <a:avLst/>
              <a:gdLst>
                <a:gd name="T0" fmla="*/ 117 w 188"/>
                <a:gd name="T1" fmla="*/ 4 h 289"/>
                <a:gd name="T2" fmla="*/ 93 w 188"/>
                <a:gd name="T3" fmla="*/ 0 h 289"/>
                <a:gd name="T4" fmla="*/ 68 w 188"/>
                <a:gd name="T5" fmla="*/ 4 h 289"/>
                <a:gd name="T6" fmla="*/ 42 w 188"/>
                <a:gd name="T7" fmla="*/ 18 h 289"/>
                <a:gd name="T8" fmla="*/ 20 w 188"/>
                <a:gd name="T9" fmla="*/ 46 h 289"/>
                <a:gd name="T10" fmla="*/ 8 w 188"/>
                <a:gd name="T11" fmla="*/ 75 h 289"/>
                <a:gd name="T12" fmla="*/ 0 w 188"/>
                <a:gd name="T13" fmla="*/ 117 h 289"/>
                <a:gd name="T14" fmla="*/ 0 w 188"/>
                <a:gd name="T15" fmla="*/ 144 h 289"/>
                <a:gd name="T16" fmla="*/ 6 w 188"/>
                <a:gd name="T17" fmla="*/ 170 h 289"/>
                <a:gd name="T18" fmla="*/ 16 w 188"/>
                <a:gd name="T19" fmla="*/ 194 h 289"/>
                <a:gd name="T20" fmla="*/ 32 w 188"/>
                <a:gd name="T21" fmla="*/ 218 h 289"/>
                <a:gd name="T22" fmla="*/ 52 w 188"/>
                <a:gd name="T23" fmla="*/ 239 h 289"/>
                <a:gd name="T24" fmla="*/ 64 w 188"/>
                <a:gd name="T25" fmla="*/ 247 h 289"/>
                <a:gd name="T26" fmla="*/ 109 w 188"/>
                <a:gd name="T27" fmla="*/ 277 h 289"/>
                <a:gd name="T28" fmla="*/ 143 w 188"/>
                <a:gd name="T29" fmla="*/ 289 h 289"/>
                <a:gd name="T30" fmla="*/ 161 w 188"/>
                <a:gd name="T31" fmla="*/ 287 h 289"/>
                <a:gd name="T32" fmla="*/ 174 w 188"/>
                <a:gd name="T33" fmla="*/ 273 h 289"/>
                <a:gd name="T34" fmla="*/ 182 w 188"/>
                <a:gd name="T35" fmla="*/ 259 h 289"/>
                <a:gd name="T36" fmla="*/ 188 w 188"/>
                <a:gd name="T37" fmla="*/ 231 h 289"/>
                <a:gd name="T38" fmla="*/ 178 w 188"/>
                <a:gd name="T39" fmla="*/ 214 h 289"/>
                <a:gd name="T40" fmla="*/ 163 w 188"/>
                <a:gd name="T41" fmla="*/ 200 h 289"/>
                <a:gd name="T42" fmla="*/ 145 w 188"/>
                <a:gd name="T43" fmla="*/ 184 h 289"/>
                <a:gd name="T44" fmla="*/ 129 w 188"/>
                <a:gd name="T45" fmla="*/ 166 h 289"/>
                <a:gd name="T46" fmla="*/ 121 w 188"/>
                <a:gd name="T47" fmla="*/ 150 h 289"/>
                <a:gd name="T48" fmla="*/ 121 w 188"/>
                <a:gd name="T49" fmla="*/ 137 h 289"/>
                <a:gd name="T50" fmla="*/ 133 w 188"/>
                <a:gd name="T51" fmla="*/ 125 h 289"/>
                <a:gd name="T52" fmla="*/ 141 w 188"/>
                <a:gd name="T53" fmla="*/ 119 h 289"/>
                <a:gd name="T54" fmla="*/ 163 w 188"/>
                <a:gd name="T55" fmla="*/ 115 h 289"/>
                <a:gd name="T56" fmla="*/ 172 w 188"/>
                <a:gd name="T57" fmla="*/ 109 h 289"/>
                <a:gd name="T58" fmla="*/ 180 w 188"/>
                <a:gd name="T59" fmla="*/ 93 h 289"/>
                <a:gd name="T60" fmla="*/ 180 w 188"/>
                <a:gd name="T61" fmla="*/ 79 h 289"/>
                <a:gd name="T62" fmla="*/ 170 w 188"/>
                <a:gd name="T63" fmla="*/ 52 h 289"/>
                <a:gd name="T64" fmla="*/ 165 w 188"/>
                <a:gd name="T65" fmla="*/ 38 h 289"/>
                <a:gd name="T66" fmla="*/ 145 w 188"/>
                <a:gd name="T67" fmla="*/ 16 h 289"/>
                <a:gd name="T68" fmla="*/ 117 w 188"/>
                <a:gd name="T69" fmla="*/ 4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8" h="289">
                  <a:moveTo>
                    <a:pt x="117" y="4"/>
                  </a:moveTo>
                  <a:lnTo>
                    <a:pt x="117" y="4"/>
                  </a:lnTo>
                  <a:lnTo>
                    <a:pt x="105" y="0"/>
                  </a:lnTo>
                  <a:lnTo>
                    <a:pt x="93" y="0"/>
                  </a:lnTo>
                  <a:lnTo>
                    <a:pt x="80" y="0"/>
                  </a:lnTo>
                  <a:lnTo>
                    <a:pt x="68" y="4"/>
                  </a:lnTo>
                  <a:lnTo>
                    <a:pt x="54" y="8"/>
                  </a:lnTo>
                  <a:lnTo>
                    <a:pt x="42" y="18"/>
                  </a:lnTo>
                  <a:lnTo>
                    <a:pt x="30" y="30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8" y="75"/>
                  </a:lnTo>
                  <a:lnTo>
                    <a:pt x="2" y="103"/>
                  </a:lnTo>
                  <a:lnTo>
                    <a:pt x="0" y="117"/>
                  </a:lnTo>
                  <a:lnTo>
                    <a:pt x="0" y="131"/>
                  </a:lnTo>
                  <a:lnTo>
                    <a:pt x="0" y="144"/>
                  </a:lnTo>
                  <a:lnTo>
                    <a:pt x="2" y="156"/>
                  </a:lnTo>
                  <a:lnTo>
                    <a:pt x="6" y="170"/>
                  </a:lnTo>
                  <a:lnTo>
                    <a:pt x="10" y="182"/>
                  </a:lnTo>
                  <a:lnTo>
                    <a:pt x="16" y="194"/>
                  </a:lnTo>
                  <a:lnTo>
                    <a:pt x="22" y="206"/>
                  </a:lnTo>
                  <a:lnTo>
                    <a:pt x="32" y="218"/>
                  </a:lnTo>
                  <a:lnTo>
                    <a:pt x="40" y="227"/>
                  </a:lnTo>
                  <a:lnTo>
                    <a:pt x="52" y="239"/>
                  </a:lnTo>
                  <a:lnTo>
                    <a:pt x="64" y="247"/>
                  </a:lnTo>
                  <a:lnTo>
                    <a:pt x="64" y="247"/>
                  </a:lnTo>
                  <a:lnTo>
                    <a:pt x="87" y="265"/>
                  </a:lnTo>
                  <a:lnTo>
                    <a:pt x="109" y="277"/>
                  </a:lnTo>
                  <a:lnTo>
                    <a:pt x="127" y="285"/>
                  </a:lnTo>
                  <a:lnTo>
                    <a:pt x="143" y="289"/>
                  </a:lnTo>
                  <a:lnTo>
                    <a:pt x="155" y="289"/>
                  </a:lnTo>
                  <a:lnTo>
                    <a:pt x="161" y="287"/>
                  </a:lnTo>
                  <a:lnTo>
                    <a:pt x="167" y="283"/>
                  </a:lnTo>
                  <a:lnTo>
                    <a:pt x="174" y="273"/>
                  </a:lnTo>
                  <a:lnTo>
                    <a:pt x="182" y="259"/>
                  </a:lnTo>
                  <a:lnTo>
                    <a:pt x="182" y="259"/>
                  </a:lnTo>
                  <a:lnTo>
                    <a:pt x="186" y="243"/>
                  </a:lnTo>
                  <a:lnTo>
                    <a:pt x="188" y="231"/>
                  </a:lnTo>
                  <a:lnTo>
                    <a:pt x="184" y="222"/>
                  </a:lnTo>
                  <a:lnTo>
                    <a:pt x="178" y="214"/>
                  </a:lnTo>
                  <a:lnTo>
                    <a:pt x="170" y="206"/>
                  </a:lnTo>
                  <a:lnTo>
                    <a:pt x="163" y="200"/>
                  </a:lnTo>
                  <a:lnTo>
                    <a:pt x="153" y="192"/>
                  </a:lnTo>
                  <a:lnTo>
                    <a:pt x="145" y="184"/>
                  </a:lnTo>
                  <a:lnTo>
                    <a:pt x="145" y="184"/>
                  </a:lnTo>
                  <a:lnTo>
                    <a:pt x="129" y="166"/>
                  </a:lnTo>
                  <a:lnTo>
                    <a:pt x="125" y="158"/>
                  </a:lnTo>
                  <a:lnTo>
                    <a:pt x="121" y="150"/>
                  </a:lnTo>
                  <a:lnTo>
                    <a:pt x="121" y="144"/>
                  </a:lnTo>
                  <a:lnTo>
                    <a:pt x="121" y="137"/>
                  </a:lnTo>
                  <a:lnTo>
                    <a:pt x="125" y="131"/>
                  </a:lnTo>
                  <a:lnTo>
                    <a:pt x="133" y="125"/>
                  </a:lnTo>
                  <a:lnTo>
                    <a:pt x="133" y="125"/>
                  </a:lnTo>
                  <a:lnTo>
                    <a:pt x="141" y="119"/>
                  </a:lnTo>
                  <a:lnTo>
                    <a:pt x="149" y="117"/>
                  </a:lnTo>
                  <a:lnTo>
                    <a:pt x="163" y="115"/>
                  </a:lnTo>
                  <a:lnTo>
                    <a:pt x="168" y="113"/>
                  </a:lnTo>
                  <a:lnTo>
                    <a:pt x="172" y="109"/>
                  </a:lnTo>
                  <a:lnTo>
                    <a:pt x="176" y="103"/>
                  </a:lnTo>
                  <a:lnTo>
                    <a:pt x="180" y="93"/>
                  </a:lnTo>
                  <a:lnTo>
                    <a:pt x="180" y="93"/>
                  </a:lnTo>
                  <a:lnTo>
                    <a:pt x="180" y="79"/>
                  </a:lnTo>
                  <a:lnTo>
                    <a:pt x="176" y="63"/>
                  </a:lnTo>
                  <a:lnTo>
                    <a:pt x="170" y="52"/>
                  </a:lnTo>
                  <a:lnTo>
                    <a:pt x="165" y="38"/>
                  </a:lnTo>
                  <a:lnTo>
                    <a:pt x="165" y="38"/>
                  </a:lnTo>
                  <a:lnTo>
                    <a:pt x="155" y="24"/>
                  </a:lnTo>
                  <a:lnTo>
                    <a:pt x="145" y="16"/>
                  </a:lnTo>
                  <a:lnTo>
                    <a:pt x="133" y="8"/>
                  </a:lnTo>
                  <a:lnTo>
                    <a:pt x="117" y="4"/>
                  </a:lnTo>
                  <a:lnTo>
                    <a:pt x="117" y="4"/>
                  </a:lnTo>
                  <a:close/>
                </a:path>
              </a:pathLst>
            </a:custGeom>
            <a:solidFill>
              <a:srgbClr val="E8B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59" name="Freeform 50"/>
            <p:cNvSpPr/>
            <p:nvPr/>
          </p:nvSpPr>
          <p:spPr bwMode="auto">
            <a:xfrm>
              <a:off x="5629276" y="5964238"/>
              <a:ext cx="1187450" cy="812800"/>
            </a:xfrm>
            <a:custGeom>
              <a:avLst/>
              <a:gdLst>
                <a:gd name="T0" fmla="*/ 564 w 748"/>
                <a:gd name="T1" fmla="*/ 508 h 512"/>
                <a:gd name="T2" fmla="*/ 489 w 748"/>
                <a:gd name="T3" fmla="*/ 482 h 512"/>
                <a:gd name="T4" fmla="*/ 198 w 748"/>
                <a:gd name="T5" fmla="*/ 367 h 512"/>
                <a:gd name="T6" fmla="*/ 58 w 748"/>
                <a:gd name="T7" fmla="*/ 306 h 512"/>
                <a:gd name="T8" fmla="*/ 52 w 748"/>
                <a:gd name="T9" fmla="*/ 302 h 512"/>
                <a:gd name="T10" fmla="*/ 30 w 748"/>
                <a:gd name="T11" fmla="*/ 278 h 512"/>
                <a:gd name="T12" fmla="*/ 8 w 748"/>
                <a:gd name="T13" fmla="*/ 229 h 512"/>
                <a:gd name="T14" fmla="*/ 0 w 748"/>
                <a:gd name="T15" fmla="*/ 197 h 512"/>
                <a:gd name="T16" fmla="*/ 0 w 748"/>
                <a:gd name="T17" fmla="*/ 166 h 512"/>
                <a:gd name="T18" fmla="*/ 4 w 748"/>
                <a:gd name="T19" fmla="*/ 132 h 512"/>
                <a:gd name="T20" fmla="*/ 16 w 748"/>
                <a:gd name="T21" fmla="*/ 100 h 512"/>
                <a:gd name="T22" fmla="*/ 38 w 748"/>
                <a:gd name="T23" fmla="*/ 71 h 512"/>
                <a:gd name="T24" fmla="*/ 68 w 748"/>
                <a:gd name="T25" fmla="*/ 45 h 512"/>
                <a:gd name="T26" fmla="*/ 109 w 748"/>
                <a:gd name="T27" fmla="*/ 23 h 512"/>
                <a:gd name="T28" fmla="*/ 162 w 748"/>
                <a:gd name="T29" fmla="*/ 7 h 512"/>
                <a:gd name="T30" fmla="*/ 230 w 748"/>
                <a:gd name="T31" fmla="*/ 1 h 512"/>
                <a:gd name="T32" fmla="*/ 311 w 748"/>
                <a:gd name="T33" fmla="*/ 1 h 512"/>
                <a:gd name="T34" fmla="*/ 408 w 748"/>
                <a:gd name="T35" fmla="*/ 13 h 512"/>
                <a:gd name="T36" fmla="*/ 522 w 748"/>
                <a:gd name="T37" fmla="*/ 37 h 512"/>
                <a:gd name="T38" fmla="*/ 550 w 748"/>
                <a:gd name="T39" fmla="*/ 45 h 512"/>
                <a:gd name="T40" fmla="*/ 602 w 748"/>
                <a:gd name="T41" fmla="*/ 67 h 512"/>
                <a:gd name="T42" fmla="*/ 643 w 748"/>
                <a:gd name="T43" fmla="*/ 96 h 512"/>
                <a:gd name="T44" fmla="*/ 679 w 748"/>
                <a:gd name="T45" fmla="*/ 130 h 512"/>
                <a:gd name="T46" fmla="*/ 706 w 748"/>
                <a:gd name="T47" fmla="*/ 170 h 512"/>
                <a:gd name="T48" fmla="*/ 726 w 748"/>
                <a:gd name="T49" fmla="*/ 211 h 512"/>
                <a:gd name="T50" fmla="*/ 740 w 748"/>
                <a:gd name="T51" fmla="*/ 255 h 512"/>
                <a:gd name="T52" fmla="*/ 746 w 748"/>
                <a:gd name="T53" fmla="*/ 298 h 512"/>
                <a:gd name="T54" fmla="*/ 748 w 748"/>
                <a:gd name="T55" fmla="*/ 342 h 512"/>
                <a:gd name="T56" fmla="*/ 742 w 748"/>
                <a:gd name="T57" fmla="*/ 381 h 512"/>
                <a:gd name="T58" fmla="*/ 730 w 748"/>
                <a:gd name="T59" fmla="*/ 419 h 512"/>
                <a:gd name="T60" fmla="*/ 710 w 748"/>
                <a:gd name="T61" fmla="*/ 452 h 512"/>
                <a:gd name="T62" fmla="*/ 689 w 748"/>
                <a:gd name="T63" fmla="*/ 480 h 512"/>
                <a:gd name="T64" fmla="*/ 659 w 748"/>
                <a:gd name="T65" fmla="*/ 500 h 512"/>
                <a:gd name="T66" fmla="*/ 625 w 748"/>
                <a:gd name="T67" fmla="*/ 510 h 512"/>
                <a:gd name="T68" fmla="*/ 586 w 748"/>
                <a:gd name="T69" fmla="*/ 512 h 512"/>
                <a:gd name="T70" fmla="*/ 564 w 748"/>
                <a:gd name="T71" fmla="*/ 508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8" h="512">
                  <a:moveTo>
                    <a:pt x="564" y="508"/>
                  </a:moveTo>
                  <a:lnTo>
                    <a:pt x="564" y="508"/>
                  </a:lnTo>
                  <a:lnTo>
                    <a:pt x="536" y="500"/>
                  </a:lnTo>
                  <a:lnTo>
                    <a:pt x="489" y="482"/>
                  </a:lnTo>
                  <a:lnTo>
                    <a:pt x="354" y="431"/>
                  </a:lnTo>
                  <a:lnTo>
                    <a:pt x="198" y="367"/>
                  </a:lnTo>
                  <a:lnTo>
                    <a:pt x="123" y="336"/>
                  </a:lnTo>
                  <a:lnTo>
                    <a:pt x="58" y="306"/>
                  </a:lnTo>
                  <a:lnTo>
                    <a:pt x="58" y="306"/>
                  </a:lnTo>
                  <a:lnTo>
                    <a:pt x="52" y="302"/>
                  </a:lnTo>
                  <a:lnTo>
                    <a:pt x="44" y="296"/>
                  </a:lnTo>
                  <a:lnTo>
                    <a:pt x="30" y="278"/>
                  </a:lnTo>
                  <a:lnTo>
                    <a:pt x="18" y="255"/>
                  </a:lnTo>
                  <a:lnTo>
                    <a:pt x="8" y="229"/>
                  </a:lnTo>
                  <a:lnTo>
                    <a:pt x="4" y="213"/>
                  </a:lnTo>
                  <a:lnTo>
                    <a:pt x="0" y="197"/>
                  </a:lnTo>
                  <a:lnTo>
                    <a:pt x="0" y="181"/>
                  </a:lnTo>
                  <a:lnTo>
                    <a:pt x="0" y="166"/>
                  </a:lnTo>
                  <a:lnTo>
                    <a:pt x="2" y="148"/>
                  </a:lnTo>
                  <a:lnTo>
                    <a:pt x="4" y="132"/>
                  </a:lnTo>
                  <a:lnTo>
                    <a:pt x="10" y="116"/>
                  </a:lnTo>
                  <a:lnTo>
                    <a:pt x="16" y="100"/>
                  </a:lnTo>
                  <a:lnTo>
                    <a:pt x="26" y="85"/>
                  </a:lnTo>
                  <a:lnTo>
                    <a:pt x="38" y="71"/>
                  </a:lnTo>
                  <a:lnTo>
                    <a:pt x="52" y="57"/>
                  </a:lnTo>
                  <a:lnTo>
                    <a:pt x="68" y="45"/>
                  </a:lnTo>
                  <a:lnTo>
                    <a:pt x="87" y="33"/>
                  </a:lnTo>
                  <a:lnTo>
                    <a:pt x="109" y="23"/>
                  </a:lnTo>
                  <a:lnTo>
                    <a:pt x="135" y="15"/>
                  </a:lnTo>
                  <a:lnTo>
                    <a:pt x="162" y="7"/>
                  </a:lnTo>
                  <a:lnTo>
                    <a:pt x="194" y="3"/>
                  </a:lnTo>
                  <a:lnTo>
                    <a:pt x="230" y="1"/>
                  </a:lnTo>
                  <a:lnTo>
                    <a:pt x="269" y="0"/>
                  </a:lnTo>
                  <a:lnTo>
                    <a:pt x="311" y="1"/>
                  </a:lnTo>
                  <a:lnTo>
                    <a:pt x="358" y="7"/>
                  </a:lnTo>
                  <a:lnTo>
                    <a:pt x="408" y="13"/>
                  </a:lnTo>
                  <a:lnTo>
                    <a:pt x="463" y="23"/>
                  </a:lnTo>
                  <a:lnTo>
                    <a:pt x="522" y="37"/>
                  </a:lnTo>
                  <a:lnTo>
                    <a:pt x="522" y="37"/>
                  </a:lnTo>
                  <a:lnTo>
                    <a:pt x="550" y="45"/>
                  </a:lnTo>
                  <a:lnTo>
                    <a:pt x="578" y="55"/>
                  </a:lnTo>
                  <a:lnTo>
                    <a:pt x="602" y="67"/>
                  </a:lnTo>
                  <a:lnTo>
                    <a:pt x="623" y="81"/>
                  </a:lnTo>
                  <a:lnTo>
                    <a:pt x="643" y="96"/>
                  </a:lnTo>
                  <a:lnTo>
                    <a:pt x="663" y="112"/>
                  </a:lnTo>
                  <a:lnTo>
                    <a:pt x="679" y="130"/>
                  </a:lnTo>
                  <a:lnTo>
                    <a:pt x="692" y="150"/>
                  </a:lnTo>
                  <a:lnTo>
                    <a:pt x="706" y="170"/>
                  </a:lnTo>
                  <a:lnTo>
                    <a:pt x="718" y="189"/>
                  </a:lnTo>
                  <a:lnTo>
                    <a:pt x="726" y="211"/>
                  </a:lnTo>
                  <a:lnTo>
                    <a:pt x="734" y="233"/>
                  </a:lnTo>
                  <a:lnTo>
                    <a:pt x="740" y="255"/>
                  </a:lnTo>
                  <a:lnTo>
                    <a:pt x="744" y="276"/>
                  </a:lnTo>
                  <a:lnTo>
                    <a:pt x="746" y="298"/>
                  </a:lnTo>
                  <a:lnTo>
                    <a:pt x="748" y="320"/>
                  </a:lnTo>
                  <a:lnTo>
                    <a:pt x="748" y="342"/>
                  </a:lnTo>
                  <a:lnTo>
                    <a:pt x="746" y="361"/>
                  </a:lnTo>
                  <a:lnTo>
                    <a:pt x="742" y="381"/>
                  </a:lnTo>
                  <a:lnTo>
                    <a:pt x="736" y="401"/>
                  </a:lnTo>
                  <a:lnTo>
                    <a:pt x="730" y="419"/>
                  </a:lnTo>
                  <a:lnTo>
                    <a:pt x="720" y="436"/>
                  </a:lnTo>
                  <a:lnTo>
                    <a:pt x="710" y="452"/>
                  </a:lnTo>
                  <a:lnTo>
                    <a:pt x="700" y="466"/>
                  </a:lnTo>
                  <a:lnTo>
                    <a:pt x="689" y="480"/>
                  </a:lnTo>
                  <a:lnTo>
                    <a:pt x="675" y="490"/>
                  </a:lnTo>
                  <a:lnTo>
                    <a:pt x="659" y="500"/>
                  </a:lnTo>
                  <a:lnTo>
                    <a:pt x="643" y="506"/>
                  </a:lnTo>
                  <a:lnTo>
                    <a:pt x="625" y="510"/>
                  </a:lnTo>
                  <a:lnTo>
                    <a:pt x="605" y="512"/>
                  </a:lnTo>
                  <a:lnTo>
                    <a:pt x="586" y="512"/>
                  </a:lnTo>
                  <a:lnTo>
                    <a:pt x="564" y="508"/>
                  </a:lnTo>
                  <a:lnTo>
                    <a:pt x="564" y="508"/>
                  </a:lnTo>
                  <a:close/>
                </a:path>
              </a:pathLst>
            </a:custGeom>
            <a:solidFill>
              <a:srgbClr val="A6A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60" name="Freeform 50"/>
            <p:cNvSpPr/>
            <p:nvPr/>
          </p:nvSpPr>
          <p:spPr bwMode="auto">
            <a:xfrm>
              <a:off x="7940676" y="2852738"/>
              <a:ext cx="314325" cy="79375"/>
            </a:xfrm>
            <a:custGeom>
              <a:avLst/>
              <a:gdLst>
                <a:gd name="T0" fmla="*/ 198 w 198"/>
                <a:gd name="T1" fmla="*/ 2 h 50"/>
                <a:gd name="T2" fmla="*/ 198 w 198"/>
                <a:gd name="T3" fmla="*/ 2 h 50"/>
                <a:gd name="T4" fmla="*/ 196 w 198"/>
                <a:gd name="T5" fmla="*/ 0 h 50"/>
                <a:gd name="T6" fmla="*/ 190 w 198"/>
                <a:gd name="T7" fmla="*/ 0 h 50"/>
                <a:gd name="T8" fmla="*/ 166 w 198"/>
                <a:gd name="T9" fmla="*/ 2 h 50"/>
                <a:gd name="T10" fmla="*/ 120 w 198"/>
                <a:gd name="T11" fmla="*/ 8 h 50"/>
                <a:gd name="T12" fmla="*/ 120 w 198"/>
                <a:gd name="T13" fmla="*/ 8 h 50"/>
                <a:gd name="T14" fmla="*/ 93 w 198"/>
                <a:gd name="T15" fmla="*/ 14 h 50"/>
                <a:gd name="T16" fmla="*/ 69 w 198"/>
                <a:gd name="T17" fmla="*/ 20 h 50"/>
                <a:gd name="T18" fmla="*/ 31 w 198"/>
                <a:gd name="T19" fmla="*/ 32 h 50"/>
                <a:gd name="T20" fmla="*/ 8 w 198"/>
                <a:gd name="T21" fmla="*/ 42 h 50"/>
                <a:gd name="T22" fmla="*/ 0 w 198"/>
                <a:gd name="T23" fmla="*/ 48 h 50"/>
                <a:gd name="T24" fmla="*/ 0 w 198"/>
                <a:gd name="T25" fmla="*/ 50 h 50"/>
                <a:gd name="T26" fmla="*/ 0 w 198"/>
                <a:gd name="T27" fmla="*/ 50 h 50"/>
                <a:gd name="T28" fmla="*/ 8 w 198"/>
                <a:gd name="T29" fmla="*/ 46 h 50"/>
                <a:gd name="T30" fmla="*/ 31 w 198"/>
                <a:gd name="T31" fmla="*/ 34 h 50"/>
                <a:gd name="T32" fmla="*/ 69 w 198"/>
                <a:gd name="T33" fmla="*/ 22 h 50"/>
                <a:gd name="T34" fmla="*/ 93 w 198"/>
                <a:gd name="T35" fmla="*/ 16 h 50"/>
                <a:gd name="T36" fmla="*/ 120 w 198"/>
                <a:gd name="T37" fmla="*/ 12 h 50"/>
                <a:gd name="T38" fmla="*/ 120 w 198"/>
                <a:gd name="T39" fmla="*/ 12 h 50"/>
                <a:gd name="T40" fmla="*/ 164 w 198"/>
                <a:gd name="T41" fmla="*/ 6 h 50"/>
                <a:gd name="T42" fmla="*/ 186 w 198"/>
                <a:gd name="T43" fmla="*/ 2 h 50"/>
                <a:gd name="T44" fmla="*/ 192 w 198"/>
                <a:gd name="T45" fmla="*/ 4 h 50"/>
                <a:gd name="T46" fmla="*/ 196 w 198"/>
                <a:gd name="T47" fmla="*/ 4 h 50"/>
                <a:gd name="T48" fmla="*/ 198 w 198"/>
                <a:gd name="T49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8" h="50">
                  <a:moveTo>
                    <a:pt x="198" y="2"/>
                  </a:moveTo>
                  <a:lnTo>
                    <a:pt x="198" y="2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66" y="2"/>
                  </a:lnTo>
                  <a:lnTo>
                    <a:pt x="120" y="8"/>
                  </a:lnTo>
                  <a:lnTo>
                    <a:pt x="120" y="8"/>
                  </a:lnTo>
                  <a:lnTo>
                    <a:pt x="93" y="14"/>
                  </a:lnTo>
                  <a:lnTo>
                    <a:pt x="69" y="20"/>
                  </a:lnTo>
                  <a:lnTo>
                    <a:pt x="31" y="32"/>
                  </a:lnTo>
                  <a:lnTo>
                    <a:pt x="8" y="42"/>
                  </a:lnTo>
                  <a:lnTo>
                    <a:pt x="0" y="48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8" y="46"/>
                  </a:lnTo>
                  <a:lnTo>
                    <a:pt x="31" y="34"/>
                  </a:lnTo>
                  <a:lnTo>
                    <a:pt x="69" y="22"/>
                  </a:lnTo>
                  <a:lnTo>
                    <a:pt x="93" y="16"/>
                  </a:lnTo>
                  <a:lnTo>
                    <a:pt x="120" y="12"/>
                  </a:lnTo>
                  <a:lnTo>
                    <a:pt x="120" y="12"/>
                  </a:lnTo>
                  <a:lnTo>
                    <a:pt x="164" y="6"/>
                  </a:lnTo>
                  <a:lnTo>
                    <a:pt x="186" y="2"/>
                  </a:lnTo>
                  <a:lnTo>
                    <a:pt x="192" y="4"/>
                  </a:lnTo>
                  <a:lnTo>
                    <a:pt x="196" y="4"/>
                  </a:lnTo>
                  <a:lnTo>
                    <a:pt x="1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61" name="Freeform 51"/>
            <p:cNvSpPr/>
            <p:nvPr/>
          </p:nvSpPr>
          <p:spPr bwMode="auto">
            <a:xfrm>
              <a:off x="5865813" y="2806700"/>
              <a:ext cx="84138" cy="71438"/>
            </a:xfrm>
            <a:custGeom>
              <a:avLst/>
              <a:gdLst>
                <a:gd name="T0" fmla="*/ 27 w 53"/>
                <a:gd name="T1" fmla="*/ 0 h 45"/>
                <a:gd name="T2" fmla="*/ 33 w 53"/>
                <a:gd name="T3" fmla="*/ 17 h 45"/>
                <a:gd name="T4" fmla="*/ 53 w 53"/>
                <a:gd name="T5" fmla="*/ 17 h 45"/>
                <a:gd name="T6" fmla="*/ 35 w 53"/>
                <a:gd name="T7" fmla="*/ 27 h 45"/>
                <a:gd name="T8" fmla="*/ 41 w 53"/>
                <a:gd name="T9" fmla="*/ 45 h 45"/>
                <a:gd name="T10" fmla="*/ 25 w 53"/>
                <a:gd name="T11" fmla="*/ 33 h 45"/>
                <a:gd name="T12" fmla="*/ 8 w 53"/>
                <a:gd name="T13" fmla="*/ 43 h 45"/>
                <a:gd name="T14" fmla="*/ 15 w 53"/>
                <a:gd name="T15" fmla="*/ 27 h 45"/>
                <a:gd name="T16" fmla="*/ 0 w 53"/>
                <a:gd name="T17" fmla="*/ 15 h 45"/>
                <a:gd name="T18" fmla="*/ 19 w 53"/>
                <a:gd name="T19" fmla="*/ 15 h 45"/>
                <a:gd name="T20" fmla="*/ 27 w 53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45">
                  <a:moveTo>
                    <a:pt x="27" y="0"/>
                  </a:moveTo>
                  <a:lnTo>
                    <a:pt x="33" y="17"/>
                  </a:lnTo>
                  <a:lnTo>
                    <a:pt x="53" y="17"/>
                  </a:lnTo>
                  <a:lnTo>
                    <a:pt x="35" y="27"/>
                  </a:lnTo>
                  <a:lnTo>
                    <a:pt x="41" y="45"/>
                  </a:lnTo>
                  <a:lnTo>
                    <a:pt x="25" y="33"/>
                  </a:lnTo>
                  <a:lnTo>
                    <a:pt x="8" y="43"/>
                  </a:lnTo>
                  <a:lnTo>
                    <a:pt x="15" y="27"/>
                  </a:lnTo>
                  <a:lnTo>
                    <a:pt x="0" y="15"/>
                  </a:lnTo>
                  <a:lnTo>
                    <a:pt x="19" y="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62" name="Freeform 52"/>
            <p:cNvSpPr/>
            <p:nvPr/>
          </p:nvSpPr>
          <p:spPr bwMode="auto">
            <a:xfrm>
              <a:off x="5602288" y="3282950"/>
              <a:ext cx="84138" cy="76200"/>
            </a:xfrm>
            <a:custGeom>
              <a:avLst/>
              <a:gdLst>
                <a:gd name="T0" fmla="*/ 27 w 53"/>
                <a:gd name="T1" fmla="*/ 0 h 48"/>
                <a:gd name="T2" fmla="*/ 33 w 53"/>
                <a:gd name="T3" fmla="*/ 18 h 48"/>
                <a:gd name="T4" fmla="*/ 53 w 53"/>
                <a:gd name="T5" fmla="*/ 20 h 48"/>
                <a:gd name="T6" fmla="*/ 35 w 53"/>
                <a:gd name="T7" fmla="*/ 30 h 48"/>
                <a:gd name="T8" fmla="*/ 41 w 53"/>
                <a:gd name="T9" fmla="*/ 48 h 48"/>
                <a:gd name="T10" fmla="*/ 25 w 53"/>
                <a:gd name="T11" fmla="*/ 36 h 48"/>
                <a:gd name="T12" fmla="*/ 7 w 53"/>
                <a:gd name="T13" fmla="*/ 46 h 48"/>
                <a:gd name="T14" fmla="*/ 15 w 53"/>
                <a:gd name="T15" fmla="*/ 28 h 48"/>
                <a:gd name="T16" fmla="*/ 0 w 53"/>
                <a:gd name="T17" fmla="*/ 16 h 48"/>
                <a:gd name="T18" fmla="*/ 19 w 53"/>
                <a:gd name="T19" fmla="*/ 18 h 48"/>
                <a:gd name="T20" fmla="*/ 27 w 53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48">
                  <a:moveTo>
                    <a:pt x="27" y="0"/>
                  </a:moveTo>
                  <a:lnTo>
                    <a:pt x="33" y="18"/>
                  </a:lnTo>
                  <a:lnTo>
                    <a:pt x="53" y="20"/>
                  </a:lnTo>
                  <a:lnTo>
                    <a:pt x="35" y="30"/>
                  </a:lnTo>
                  <a:lnTo>
                    <a:pt x="41" y="48"/>
                  </a:lnTo>
                  <a:lnTo>
                    <a:pt x="25" y="36"/>
                  </a:lnTo>
                  <a:lnTo>
                    <a:pt x="7" y="46"/>
                  </a:lnTo>
                  <a:lnTo>
                    <a:pt x="15" y="28"/>
                  </a:lnTo>
                  <a:lnTo>
                    <a:pt x="0" y="16"/>
                  </a:lnTo>
                  <a:lnTo>
                    <a:pt x="19" y="18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63" name="Freeform 53"/>
            <p:cNvSpPr/>
            <p:nvPr/>
          </p:nvSpPr>
          <p:spPr bwMode="auto">
            <a:xfrm>
              <a:off x="3621088" y="398463"/>
              <a:ext cx="1497013" cy="615950"/>
            </a:xfrm>
            <a:custGeom>
              <a:avLst/>
              <a:gdLst>
                <a:gd name="T0" fmla="*/ 362 w 943"/>
                <a:gd name="T1" fmla="*/ 55 h 388"/>
                <a:gd name="T2" fmla="*/ 298 w 943"/>
                <a:gd name="T3" fmla="*/ 75 h 388"/>
                <a:gd name="T4" fmla="*/ 241 w 943"/>
                <a:gd name="T5" fmla="*/ 99 h 388"/>
                <a:gd name="T6" fmla="*/ 178 w 943"/>
                <a:gd name="T7" fmla="*/ 140 h 388"/>
                <a:gd name="T8" fmla="*/ 144 w 943"/>
                <a:gd name="T9" fmla="*/ 170 h 388"/>
                <a:gd name="T10" fmla="*/ 85 w 943"/>
                <a:gd name="T11" fmla="*/ 233 h 388"/>
                <a:gd name="T12" fmla="*/ 37 w 943"/>
                <a:gd name="T13" fmla="*/ 291 h 388"/>
                <a:gd name="T14" fmla="*/ 0 w 943"/>
                <a:gd name="T15" fmla="*/ 344 h 388"/>
                <a:gd name="T16" fmla="*/ 4 w 943"/>
                <a:gd name="T17" fmla="*/ 336 h 388"/>
                <a:gd name="T18" fmla="*/ 57 w 943"/>
                <a:gd name="T19" fmla="*/ 287 h 388"/>
                <a:gd name="T20" fmla="*/ 114 w 943"/>
                <a:gd name="T21" fmla="*/ 243 h 388"/>
                <a:gd name="T22" fmla="*/ 182 w 943"/>
                <a:gd name="T23" fmla="*/ 200 h 388"/>
                <a:gd name="T24" fmla="*/ 239 w 943"/>
                <a:gd name="T25" fmla="*/ 168 h 388"/>
                <a:gd name="T26" fmla="*/ 302 w 943"/>
                <a:gd name="T27" fmla="*/ 140 h 388"/>
                <a:gd name="T28" fmla="*/ 310 w 943"/>
                <a:gd name="T29" fmla="*/ 138 h 388"/>
                <a:gd name="T30" fmla="*/ 257 w 943"/>
                <a:gd name="T31" fmla="*/ 176 h 388"/>
                <a:gd name="T32" fmla="*/ 211 w 943"/>
                <a:gd name="T33" fmla="*/ 220 h 388"/>
                <a:gd name="T34" fmla="*/ 172 w 943"/>
                <a:gd name="T35" fmla="*/ 271 h 388"/>
                <a:gd name="T36" fmla="*/ 158 w 943"/>
                <a:gd name="T37" fmla="*/ 299 h 388"/>
                <a:gd name="T38" fmla="*/ 130 w 943"/>
                <a:gd name="T39" fmla="*/ 360 h 388"/>
                <a:gd name="T40" fmla="*/ 122 w 943"/>
                <a:gd name="T41" fmla="*/ 388 h 388"/>
                <a:gd name="T42" fmla="*/ 124 w 943"/>
                <a:gd name="T43" fmla="*/ 388 h 388"/>
                <a:gd name="T44" fmla="*/ 213 w 943"/>
                <a:gd name="T45" fmla="*/ 305 h 388"/>
                <a:gd name="T46" fmla="*/ 326 w 943"/>
                <a:gd name="T47" fmla="*/ 212 h 388"/>
                <a:gd name="T48" fmla="*/ 358 w 943"/>
                <a:gd name="T49" fmla="*/ 188 h 388"/>
                <a:gd name="T50" fmla="*/ 449 w 943"/>
                <a:gd name="T51" fmla="*/ 127 h 388"/>
                <a:gd name="T52" fmla="*/ 405 w 943"/>
                <a:gd name="T53" fmla="*/ 229 h 388"/>
                <a:gd name="T54" fmla="*/ 437 w 943"/>
                <a:gd name="T55" fmla="*/ 204 h 388"/>
                <a:gd name="T56" fmla="*/ 516 w 943"/>
                <a:gd name="T57" fmla="*/ 146 h 388"/>
                <a:gd name="T58" fmla="*/ 543 w 943"/>
                <a:gd name="T59" fmla="*/ 131 h 388"/>
                <a:gd name="T60" fmla="*/ 619 w 943"/>
                <a:gd name="T61" fmla="*/ 101 h 388"/>
                <a:gd name="T62" fmla="*/ 721 w 943"/>
                <a:gd name="T63" fmla="*/ 69 h 388"/>
                <a:gd name="T64" fmla="*/ 666 w 943"/>
                <a:gd name="T65" fmla="*/ 162 h 388"/>
                <a:gd name="T66" fmla="*/ 684 w 943"/>
                <a:gd name="T67" fmla="*/ 150 h 388"/>
                <a:gd name="T68" fmla="*/ 759 w 943"/>
                <a:gd name="T69" fmla="*/ 113 h 388"/>
                <a:gd name="T70" fmla="*/ 822 w 943"/>
                <a:gd name="T71" fmla="*/ 87 h 388"/>
                <a:gd name="T72" fmla="*/ 854 w 943"/>
                <a:gd name="T73" fmla="*/ 79 h 388"/>
                <a:gd name="T74" fmla="*/ 927 w 943"/>
                <a:gd name="T75" fmla="*/ 59 h 388"/>
                <a:gd name="T76" fmla="*/ 943 w 943"/>
                <a:gd name="T77" fmla="*/ 53 h 388"/>
                <a:gd name="T78" fmla="*/ 923 w 943"/>
                <a:gd name="T79" fmla="*/ 44 h 388"/>
                <a:gd name="T80" fmla="*/ 870 w 943"/>
                <a:gd name="T81" fmla="*/ 26 h 388"/>
                <a:gd name="T82" fmla="*/ 795 w 943"/>
                <a:gd name="T83" fmla="*/ 14 h 388"/>
                <a:gd name="T84" fmla="*/ 753 w 943"/>
                <a:gd name="T85" fmla="*/ 12 h 388"/>
                <a:gd name="T86" fmla="*/ 708 w 943"/>
                <a:gd name="T87" fmla="*/ 18 h 388"/>
                <a:gd name="T88" fmla="*/ 634 w 943"/>
                <a:gd name="T89" fmla="*/ 36 h 388"/>
                <a:gd name="T90" fmla="*/ 555 w 943"/>
                <a:gd name="T91" fmla="*/ 59 h 388"/>
                <a:gd name="T92" fmla="*/ 547 w 943"/>
                <a:gd name="T93" fmla="*/ 63 h 388"/>
                <a:gd name="T94" fmla="*/ 627 w 943"/>
                <a:gd name="T95" fmla="*/ 10 h 388"/>
                <a:gd name="T96" fmla="*/ 636 w 943"/>
                <a:gd name="T97" fmla="*/ 2 h 388"/>
                <a:gd name="T98" fmla="*/ 636 w 943"/>
                <a:gd name="T99" fmla="*/ 0 h 388"/>
                <a:gd name="T100" fmla="*/ 585 w 943"/>
                <a:gd name="T101" fmla="*/ 12 h 388"/>
                <a:gd name="T102" fmla="*/ 512 w 943"/>
                <a:gd name="T103" fmla="*/ 38 h 388"/>
                <a:gd name="T104" fmla="*/ 484 w 943"/>
                <a:gd name="T105" fmla="*/ 50 h 388"/>
                <a:gd name="T106" fmla="*/ 387 w 943"/>
                <a:gd name="T107" fmla="*/ 101 h 388"/>
                <a:gd name="T108" fmla="*/ 435 w 943"/>
                <a:gd name="T109" fmla="*/ 63 h 388"/>
                <a:gd name="T110" fmla="*/ 472 w 943"/>
                <a:gd name="T111" fmla="*/ 30 h 388"/>
                <a:gd name="T112" fmla="*/ 472 w 943"/>
                <a:gd name="T113" fmla="*/ 28 h 388"/>
                <a:gd name="T114" fmla="*/ 362 w 943"/>
                <a:gd name="T115" fmla="*/ 55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3" h="388">
                  <a:moveTo>
                    <a:pt x="362" y="55"/>
                  </a:moveTo>
                  <a:lnTo>
                    <a:pt x="362" y="55"/>
                  </a:lnTo>
                  <a:lnTo>
                    <a:pt x="322" y="67"/>
                  </a:lnTo>
                  <a:lnTo>
                    <a:pt x="298" y="75"/>
                  </a:lnTo>
                  <a:lnTo>
                    <a:pt x="271" y="85"/>
                  </a:lnTo>
                  <a:lnTo>
                    <a:pt x="241" y="99"/>
                  </a:lnTo>
                  <a:lnTo>
                    <a:pt x="211" y="119"/>
                  </a:lnTo>
                  <a:lnTo>
                    <a:pt x="178" y="140"/>
                  </a:lnTo>
                  <a:lnTo>
                    <a:pt x="144" y="170"/>
                  </a:lnTo>
                  <a:lnTo>
                    <a:pt x="144" y="170"/>
                  </a:lnTo>
                  <a:lnTo>
                    <a:pt x="112" y="202"/>
                  </a:lnTo>
                  <a:lnTo>
                    <a:pt x="85" y="233"/>
                  </a:lnTo>
                  <a:lnTo>
                    <a:pt x="59" y="263"/>
                  </a:lnTo>
                  <a:lnTo>
                    <a:pt x="37" y="291"/>
                  </a:lnTo>
                  <a:lnTo>
                    <a:pt x="10" y="332"/>
                  </a:lnTo>
                  <a:lnTo>
                    <a:pt x="0" y="344"/>
                  </a:lnTo>
                  <a:lnTo>
                    <a:pt x="0" y="344"/>
                  </a:lnTo>
                  <a:lnTo>
                    <a:pt x="4" y="336"/>
                  </a:lnTo>
                  <a:lnTo>
                    <a:pt x="15" y="324"/>
                  </a:lnTo>
                  <a:lnTo>
                    <a:pt x="57" y="287"/>
                  </a:lnTo>
                  <a:lnTo>
                    <a:pt x="85" y="265"/>
                  </a:lnTo>
                  <a:lnTo>
                    <a:pt x="114" y="243"/>
                  </a:lnTo>
                  <a:lnTo>
                    <a:pt x="146" y="220"/>
                  </a:lnTo>
                  <a:lnTo>
                    <a:pt x="182" y="200"/>
                  </a:lnTo>
                  <a:lnTo>
                    <a:pt x="182" y="200"/>
                  </a:lnTo>
                  <a:lnTo>
                    <a:pt x="239" y="168"/>
                  </a:lnTo>
                  <a:lnTo>
                    <a:pt x="278" y="150"/>
                  </a:lnTo>
                  <a:lnTo>
                    <a:pt x="302" y="140"/>
                  </a:lnTo>
                  <a:lnTo>
                    <a:pt x="310" y="138"/>
                  </a:lnTo>
                  <a:lnTo>
                    <a:pt x="310" y="138"/>
                  </a:lnTo>
                  <a:lnTo>
                    <a:pt x="294" y="148"/>
                  </a:lnTo>
                  <a:lnTo>
                    <a:pt x="257" y="176"/>
                  </a:lnTo>
                  <a:lnTo>
                    <a:pt x="235" y="196"/>
                  </a:lnTo>
                  <a:lnTo>
                    <a:pt x="211" y="220"/>
                  </a:lnTo>
                  <a:lnTo>
                    <a:pt x="190" y="243"/>
                  </a:lnTo>
                  <a:lnTo>
                    <a:pt x="172" y="271"/>
                  </a:lnTo>
                  <a:lnTo>
                    <a:pt x="172" y="271"/>
                  </a:lnTo>
                  <a:lnTo>
                    <a:pt x="158" y="299"/>
                  </a:lnTo>
                  <a:lnTo>
                    <a:pt x="146" y="322"/>
                  </a:lnTo>
                  <a:lnTo>
                    <a:pt x="130" y="360"/>
                  </a:lnTo>
                  <a:lnTo>
                    <a:pt x="124" y="382"/>
                  </a:lnTo>
                  <a:lnTo>
                    <a:pt x="122" y="388"/>
                  </a:lnTo>
                  <a:lnTo>
                    <a:pt x="124" y="388"/>
                  </a:lnTo>
                  <a:lnTo>
                    <a:pt x="124" y="388"/>
                  </a:lnTo>
                  <a:lnTo>
                    <a:pt x="152" y="360"/>
                  </a:lnTo>
                  <a:lnTo>
                    <a:pt x="213" y="305"/>
                  </a:lnTo>
                  <a:lnTo>
                    <a:pt x="290" y="241"/>
                  </a:lnTo>
                  <a:lnTo>
                    <a:pt x="326" y="212"/>
                  </a:lnTo>
                  <a:lnTo>
                    <a:pt x="358" y="188"/>
                  </a:lnTo>
                  <a:lnTo>
                    <a:pt x="358" y="188"/>
                  </a:lnTo>
                  <a:lnTo>
                    <a:pt x="409" y="152"/>
                  </a:lnTo>
                  <a:lnTo>
                    <a:pt x="449" y="127"/>
                  </a:lnTo>
                  <a:lnTo>
                    <a:pt x="484" y="107"/>
                  </a:lnTo>
                  <a:lnTo>
                    <a:pt x="405" y="229"/>
                  </a:lnTo>
                  <a:lnTo>
                    <a:pt x="405" y="229"/>
                  </a:lnTo>
                  <a:lnTo>
                    <a:pt x="437" y="204"/>
                  </a:lnTo>
                  <a:lnTo>
                    <a:pt x="470" y="178"/>
                  </a:lnTo>
                  <a:lnTo>
                    <a:pt x="516" y="146"/>
                  </a:lnTo>
                  <a:lnTo>
                    <a:pt x="516" y="146"/>
                  </a:lnTo>
                  <a:lnTo>
                    <a:pt x="543" y="131"/>
                  </a:lnTo>
                  <a:lnTo>
                    <a:pt x="579" y="115"/>
                  </a:lnTo>
                  <a:lnTo>
                    <a:pt x="619" y="101"/>
                  </a:lnTo>
                  <a:lnTo>
                    <a:pt x="656" y="87"/>
                  </a:lnTo>
                  <a:lnTo>
                    <a:pt x="721" y="69"/>
                  </a:lnTo>
                  <a:lnTo>
                    <a:pt x="749" y="63"/>
                  </a:lnTo>
                  <a:lnTo>
                    <a:pt x="666" y="162"/>
                  </a:lnTo>
                  <a:lnTo>
                    <a:pt x="666" y="162"/>
                  </a:lnTo>
                  <a:lnTo>
                    <a:pt x="684" y="150"/>
                  </a:lnTo>
                  <a:lnTo>
                    <a:pt x="729" y="127"/>
                  </a:lnTo>
                  <a:lnTo>
                    <a:pt x="759" y="113"/>
                  </a:lnTo>
                  <a:lnTo>
                    <a:pt x="791" y="99"/>
                  </a:lnTo>
                  <a:lnTo>
                    <a:pt x="822" y="87"/>
                  </a:lnTo>
                  <a:lnTo>
                    <a:pt x="854" y="79"/>
                  </a:lnTo>
                  <a:lnTo>
                    <a:pt x="854" y="79"/>
                  </a:lnTo>
                  <a:lnTo>
                    <a:pt x="901" y="67"/>
                  </a:lnTo>
                  <a:lnTo>
                    <a:pt x="927" y="59"/>
                  </a:lnTo>
                  <a:lnTo>
                    <a:pt x="939" y="55"/>
                  </a:lnTo>
                  <a:lnTo>
                    <a:pt x="943" y="53"/>
                  </a:lnTo>
                  <a:lnTo>
                    <a:pt x="943" y="53"/>
                  </a:lnTo>
                  <a:lnTo>
                    <a:pt x="923" y="44"/>
                  </a:lnTo>
                  <a:lnTo>
                    <a:pt x="899" y="36"/>
                  </a:lnTo>
                  <a:lnTo>
                    <a:pt x="870" y="26"/>
                  </a:lnTo>
                  <a:lnTo>
                    <a:pt x="834" y="18"/>
                  </a:lnTo>
                  <a:lnTo>
                    <a:pt x="795" y="14"/>
                  </a:lnTo>
                  <a:lnTo>
                    <a:pt x="773" y="12"/>
                  </a:lnTo>
                  <a:lnTo>
                    <a:pt x="753" y="12"/>
                  </a:lnTo>
                  <a:lnTo>
                    <a:pt x="731" y="14"/>
                  </a:lnTo>
                  <a:lnTo>
                    <a:pt x="708" y="18"/>
                  </a:lnTo>
                  <a:lnTo>
                    <a:pt x="708" y="18"/>
                  </a:lnTo>
                  <a:lnTo>
                    <a:pt x="634" y="36"/>
                  </a:lnTo>
                  <a:lnTo>
                    <a:pt x="583" y="50"/>
                  </a:lnTo>
                  <a:lnTo>
                    <a:pt x="555" y="59"/>
                  </a:lnTo>
                  <a:lnTo>
                    <a:pt x="547" y="63"/>
                  </a:lnTo>
                  <a:lnTo>
                    <a:pt x="547" y="63"/>
                  </a:lnTo>
                  <a:lnTo>
                    <a:pt x="595" y="32"/>
                  </a:lnTo>
                  <a:lnTo>
                    <a:pt x="627" y="10"/>
                  </a:lnTo>
                  <a:lnTo>
                    <a:pt x="634" y="4"/>
                  </a:lnTo>
                  <a:lnTo>
                    <a:pt x="636" y="2"/>
                  </a:lnTo>
                  <a:lnTo>
                    <a:pt x="636" y="0"/>
                  </a:lnTo>
                  <a:lnTo>
                    <a:pt x="636" y="0"/>
                  </a:lnTo>
                  <a:lnTo>
                    <a:pt x="621" y="2"/>
                  </a:lnTo>
                  <a:lnTo>
                    <a:pt x="585" y="12"/>
                  </a:lnTo>
                  <a:lnTo>
                    <a:pt x="540" y="26"/>
                  </a:lnTo>
                  <a:lnTo>
                    <a:pt x="512" y="38"/>
                  </a:lnTo>
                  <a:lnTo>
                    <a:pt x="484" y="50"/>
                  </a:lnTo>
                  <a:lnTo>
                    <a:pt x="484" y="50"/>
                  </a:lnTo>
                  <a:lnTo>
                    <a:pt x="407" y="89"/>
                  </a:lnTo>
                  <a:lnTo>
                    <a:pt x="387" y="101"/>
                  </a:lnTo>
                  <a:lnTo>
                    <a:pt x="387" y="101"/>
                  </a:lnTo>
                  <a:lnTo>
                    <a:pt x="435" y="63"/>
                  </a:lnTo>
                  <a:lnTo>
                    <a:pt x="464" y="38"/>
                  </a:lnTo>
                  <a:lnTo>
                    <a:pt x="472" y="30"/>
                  </a:lnTo>
                  <a:lnTo>
                    <a:pt x="474" y="28"/>
                  </a:lnTo>
                  <a:lnTo>
                    <a:pt x="472" y="28"/>
                  </a:lnTo>
                  <a:lnTo>
                    <a:pt x="472" y="28"/>
                  </a:lnTo>
                  <a:lnTo>
                    <a:pt x="362" y="55"/>
                  </a:lnTo>
                  <a:lnTo>
                    <a:pt x="362" y="55"/>
                  </a:lnTo>
                  <a:close/>
                </a:path>
              </a:pathLst>
            </a:custGeom>
            <a:solidFill>
              <a:srgbClr val="895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64" name="Freeform 54"/>
            <p:cNvSpPr/>
            <p:nvPr/>
          </p:nvSpPr>
          <p:spPr bwMode="auto">
            <a:xfrm>
              <a:off x="5319713" y="2547938"/>
              <a:ext cx="109538" cy="66675"/>
            </a:xfrm>
            <a:custGeom>
              <a:avLst/>
              <a:gdLst>
                <a:gd name="T0" fmla="*/ 69 w 69"/>
                <a:gd name="T1" fmla="*/ 20 h 42"/>
                <a:gd name="T2" fmla="*/ 69 w 69"/>
                <a:gd name="T3" fmla="*/ 20 h 42"/>
                <a:gd name="T4" fmla="*/ 61 w 69"/>
                <a:gd name="T5" fmla="*/ 24 h 42"/>
                <a:gd name="T6" fmla="*/ 49 w 69"/>
                <a:gd name="T7" fmla="*/ 26 h 42"/>
                <a:gd name="T8" fmla="*/ 37 w 69"/>
                <a:gd name="T9" fmla="*/ 26 h 42"/>
                <a:gd name="T10" fmla="*/ 25 w 69"/>
                <a:gd name="T11" fmla="*/ 22 h 42"/>
                <a:gd name="T12" fmla="*/ 25 w 69"/>
                <a:gd name="T13" fmla="*/ 22 h 42"/>
                <a:gd name="T14" fmla="*/ 15 w 69"/>
                <a:gd name="T15" fmla="*/ 16 h 42"/>
                <a:gd name="T16" fmla="*/ 7 w 69"/>
                <a:gd name="T17" fmla="*/ 8 h 42"/>
                <a:gd name="T18" fmla="*/ 2 w 69"/>
                <a:gd name="T19" fmla="*/ 0 h 42"/>
                <a:gd name="T20" fmla="*/ 2 w 69"/>
                <a:gd name="T21" fmla="*/ 0 h 42"/>
                <a:gd name="T22" fmla="*/ 0 w 69"/>
                <a:gd name="T23" fmla="*/ 2 h 42"/>
                <a:gd name="T24" fmla="*/ 0 w 69"/>
                <a:gd name="T25" fmla="*/ 8 h 42"/>
                <a:gd name="T26" fmla="*/ 2 w 69"/>
                <a:gd name="T27" fmla="*/ 18 h 42"/>
                <a:gd name="T28" fmla="*/ 3 w 69"/>
                <a:gd name="T29" fmla="*/ 24 h 42"/>
                <a:gd name="T30" fmla="*/ 9 w 69"/>
                <a:gd name="T31" fmla="*/ 30 h 42"/>
                <a:gd name="T32" fmla="*/ 9 w 69"/>
                <a:gd name="T33" fmla="*/ 30 h 42"/>
                <a:gd name="T34" fmla="*/ 15 w 69"/>
                <a:gd name="T35" fmla="*/ 36 h 42"/>
                <a:gd name="T36" fmla="*/ 21 w 69"/>
                <a:gd name="T37" fmla="*/ 40 h 42"/>
                <a:gd name="T38" fmla="*/ 29 w 69"/>
                <a:gd name="T39" fmla="*/ 42 h 42"/>
                <a:gd name="T40" fmla="*/ 35 w 69"/>
                <a:gd name="T41" fmla="*/ 42 h 42"/>
                <a:gd name="T42" fmla="*/ 49 w 69"/>
                <a:gd name="T43" fmla="*/ 42 h 42"/>
                <a:gd name="T44" fmla="*/ 57 w 69"/>
                <a:gd name="T45" fmla="*/ 38 h 42"/>
                <a:gd name="T46" fmla="*/ 57 w 69"/>
                <a:gd name="T47" fmla="*/ 38 h 42"/>
                <a:gd name="T48" fmla="*/ 63 w 69"/>
                <a:gd name="T49" fmla="*/ 32 h 42"/>
                <a:gd name="T50" fmla="*/ 67 w 69"/>
                <a:gd name="T51" fmla="*/ 28 h 42"/>
                <a:gd name="T52" fmla="*/ 69 w 69"/>
                <a:gd name="T53" fmla="*/ 20 h 42"/>
                <a:gd name="T54" fmla="*/ 69 w 69"/>
                <a:gd name="T55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9" h="42">
                  <a:moveTo>
                    <a:pt x="69" y="20"/>
                  </a:moveTo>
                  <a:lnTo>
                    <a:pt x="69" y="20"/>
                  </a:lnTo>
                  <a:lnTo>
                    <a:pt x="61" y="24"/>
                  </a:lnTo>
                  <a:lnTo>
                    <a:pt x="49" y="26"/>
                  </a:lnTo>
                  <a:lnTo>
                    <a:pt x="37" y="26"/>
                  </a:lnTo>
                  <a:lnTo>
                    <a:pt x="25" y="22"/>
                  </a:lnTo>
                  <a:lnTo>
                    <a:pt x="25" y="22"/>
                  </a:lnTo>
                  <a:lnTo>
                    <a:pt x="15" y="16"/>
                  </a:lnTo>
                  <a:lnTo>
                    <a:pt x="7" y="8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2" y="18"/>
                  </a:lnTo>
                  <a:lnTo>
                    <a:pt x="3" y="24"/>
                  </a:lnTo>
                  <a:lnTo>
                    <a:pt x="9" y="30"/>
                  </a:lnTo>
                  <a:lnTo>
                    <a:pt x="9" y="30"/>
                  </a:lnTo>
                  <a:lnTo>
                    <a:pt x="15" y="36"/>
                  </a:lnTo>
                  <a:lnTo>
                    <a:pt x="21" y="40"/>
                  </a:lnTo>
                  <a:lnTo>
                    <a:pt x="29" y="42"/>
                  </a:lnTo>
                  <a:lnTo>
                    <a:pt x="35" y="42"/>
                  </a:lnTo>
                  <a:lnTo>
                    <a:pt x="49" y="42"/>
                  </a:lnTo>
                  <a:lnTo>
                    <a:pt x="57" y="38"/>
                  </a:lnTo>
                  <a:lnTo>
                    <a:pt x="57" y="38"/>
                  </a:lnTo>
                  <a:lnTo>
                    <a:pt x="63" y="32"/>
                  </a:lnTo>
                  <a:lnTo>
                    <a:pt x="67" y="28"/>
                  </a:lnTo>
                  <a:lnTo>
                    <a:pt x="69" y="20"/>
                  </a:lnTo>
                  <a:lnTo>
                    <a:pt x="69" y="20"/>
                  </a:lnTo>
                  <a:close/>
                </a:path>
              </a:pathLst>
            </a:custGeom>
            <a:solidFill>
              <a:srgbClr val="F1B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65" name="Freeform 55"/>
            <p:cNvSpPr/>
            <p:nvPr/>
          </p:nvSpPr>
          <p:spPr bwMode="auto">
            <a:xfrm>
              <a:off x="4292601" y="3003550"/>
              <a:ext cx="407988" cy="38100"/>
            </a:xfrm>
            <a:custGeom>
              <a:avLst/>
              <a:gdLst>
                <a:gd name="T0" fmla="*/ 257 w 257"/>
                <a:gd name="T1" fmla="*/ 24 h 24"/>
                <a:gd name="T2" fmla="*/ 257 w 257"/>
                <a:gd name="T3" fmla="*/ 24 h 24"/>
                <a:gd name="T4" fmla="*/ 229 w 257"/>
                <a:gd name="T5" fmla="*/ 10 h 24"/>
                <a:gd name="T6" fmla="*/ 206 w 257"/>
                <a:gd name="T7" fmla="*/ 2 h 24"/>
                <a:gd name="T8" fmla="*/ 194 w 257"/>
                <a:gd name="T9" fmla="*/ 0 h 24"/>
                <a:gd name="T10" fmla="*/ 178 w 257"/>
                <a:gd name="T11" fmla="*/ 0 h 24"/>
                <a:gd name="T12" fmla="*/ 178 w 257"/>
                <a:gd name="T13" fmla="*/ 0 h 24"/>
                <a:gd name="T14" fmla="*/ 73 w 257"/>
                <a:gd name="T15" fmla="*/ 0 h 24"/>
                <a:gd name="T16" fmla="*/ 20 w 257"/>
                <a:gd name="T17" fmla="*/ 2 h 24"/>
                <a:gd name="T18" fmla="*/ 4 w 257"/>
                <a:gd name="T19" fmla="*/ 4 h 24"/>
                <a:gd name="T20" fmla="*/ 0 w 257"/>
                <a:gd name="T21" fmla="*/ 6 h 24"/>
                <a:gd name="T22" fmla="*/ 0 w 257"/>
                <a:gd name="T23" fmla="*/ 6 h 24"/>
                <a:gd name="T24" fmla="*/ 8 w 257"/>
                <a:gd name="T25" fmla="*/ 6 h 24"/>
                <a:gd name="T26" fmla="*/ 30 w 257"/>
                <a:gd name="T27" fmla="*/ 6 h 24"/>
                <a:gd name="T28" fmla="*/ 89 w 257"/>
                <a:gd name="T29" fmla="*/ 8 h 24"/>
                <a:gd name="T30" fmla="*/ 154 w 257"/>
                <a:gd name="T31" fmla="*/ 10 h 24"/>
                <a:gd name="T32" fmla="*/ 180 w 257"/>
                <a:gd name="T33" fmla="*/ 12 h 24"/>
                <a:gd name="T34" fmla="*/ 198 w 257"/>
                <a:gd name="T35" fmla="*/ 14 h 24"/>
                <a:gd name="T36" fmla="*/ 198 w 257"/>
                <a:gd name="T37" fmla="*/ 14 h 24"/>
                <a:gd name="T38" fmla="*/ 219 w 257"/>
                <a:gd name="T39" fmla="*/ 18 h 24"/>
                <a:gd name="T40" fmla="*/ 237 w 257"/>
                <a:gd name="T41" fmla="*/ 22 h 24"/>
                <a:gd name="T42" fmla="*/ 257 w 257"/>
                <a:gd name="T43" fmla="*/ 24 h 24"/>
                <a:gd name="T44" fmla="*/ 257 w 257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7" h="24">
                  <a:moveTo>
                    <a:pt x="257" y="24"/>
                  </a:moveTo>
                  <a:lnTo>
                    <a:pt x="257" y="24"/>
                  </a:lnTo>
                  <a:lnTo>
                    <a:pt x="229" y="10"/>
                  </a:lnTo>
                  <a:lnTo>
                    <a:pt x="206" y="2"/>
                  </a:lnTo>
                  <a:lnTo>
                    <a:pt x="194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73" y="0"/>
                  </a:lnTo>
                  <a:lnTo>
                    <a:pt x="20" y="2"/>
                  </a:lnTo>
                  <a:lnTo>
                    <a:pt x="4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8" y="6"/>
                  </a:lnTo>
                  <a:lnTo>
                    <a:pt x="30" y="6"/>
                  </a:lnTo>
                  <a:lnTo>
                    <a:pt x="89" y="8"/>
                  </a:lnTo>
                  <a:lnTo>
                    <a:pt x="154" y="10"/>
                  </a:lnTo>
                  <a:lnTo>
                    <a:pt x="180" y="12"/>
                  </a:lnTo>
                  <a:lnTo>
                    <a:pt x="198" y="14"/>
                  </a:lnTo>
                  <a:lnTo>
                    <a:pt x="198" y="14"/>
                  </a:lnTo>
                  <a:lnTo>
                    <a:pt x="219" y="18"/>
                  </a:lnTo>
                  <a:lnTo>
                    <a:pt x="237" y="22"/>
                  </a:lnTo>
                  <a:lnTo>
                    <a:pt x="257" y="24"/>
                  </a:lnTo>
                  <a:lnTo>
                    <a:pt x="257" y="24"/>
                  </a:lnTo>
                  <a:close/>
                </a:path>
              </a:pathLst>
            </a:custGeom>
            <a:solidFill>
              <a:srgbClr val="F1B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66" name="Freeform 56"/>
            <p:cNvSpPr/>
            <p:nvPr/>
          </p:nvSpPr>
          <p:spPr bwMode="auto">
            <a:xfrm>
              <a:off x="4764088" y="3006725"/>
              <a:ext cx="209550" cy="34925"/>
            </a:xfrm>
            <a:custGeom>
              <a:avLst/>
              <a:gdLst>
                <a:gd name="T0" fmla="*/ 1 w 132"/>
                <a:gd name="T1" fmla="*/ 6 h 22"/>
                <a:gd name="T2" fmla="*/ 1 w 132"/>
                <a:gd name="T3" fmla="*/ 6 h 22"/>
                <a:gd name="T4" fmla="*/ 0 w 132"/>
                <a:gd name="T5" fmla="*/ 12 h 22"/>
                <a:gd name="T6" fmla="*/ 0 w 132"/>
                <a:gd name="T7" fmla="*/ 18 h 22"/>
                <a:gd name="T8" fmla="*/ 0 w 132"/>
                <a:gd name="T9" fmla="*/ 22 h 22"/>
                <a:gd name="T10" fmla="*/ 1 w 132"/>
                <a:gd name="T11" fmla="*/ 22 h 22"/>
                <a:gd name="T12" fmla="*/ 3 w 132"/>
                <a:gd name="T13" fmla="*/ 20 h 22"/>
                <a:gd name="T14" fmla="*/ 3 w 132"/>
                <a:gd name="T15" fmla="*/ 20 h 22"/>
                <a:gd name="T16" fmla="*/ 17 w 132"/>
                <a:gd name="T17" fmla="*/ 18 h 22"/>
                <a:gd name="T18" fmla="*/ 41 w 132"/>
                <a:gd name="T19" fmla="*/ 14 h 22"/>
                <a:gd name="T20" fmla="*/ 92 w 132"/>
                <a:gd name="T21" fmla="*/ 10 h 22"/>
                <a:gd name="T22" fmla="*/ 92 w 132"/>
                <a:gd name="T23" fmla="*/ 10 h 22"/>
                <a:gd name="T24" fmla="*/ 122 w 132"/>
                <a:gd name="T25" fmla="*/ 8 h 22"/>
                <a:gd name="T26" fmla="*/ 132 w 132"/>
                <a:gd name="T27" fmla="*/ 8 h 22"/>
                <a:gd name="T28" fmla="*/ 132 w 132"/>
                <a:gd name="T29" fmla="*/ 8 h 22"/>
                <a:gd name="T30" fmla="*/ 108 w 132"/>
                <a:gd name="T31" fmla="*/ 4 h 22"/>
                <a:gd name="T32" fmla="*/ 61 w 132"/>
                <a:gd name="T33" fmla="*/ 0 h 22"/>
                <a:gd name="T34" fmla="*/ 61 w 132"/>
                <a:gd name="T35" fmla="*/ 0 h 22"/>
                <a:gd name="T36" fmla="*/ 39 w 132"/>
                <a:gd name="T37" fmla="*/ 0 h 22"/>
                <a:gd name="T38" fmla="*/ 19 w 132"/>
                <a:gd name="T39" fmla="*/ 2 h 22"/>
                <a:gd name="T40" fmla="*/ 1 w 132"/>
                <a:gd name="T41" fmla="*/ 6 h 22"/>
                <a:gd name="T42" fmla="*/ 1 w 132"/>
                <a:gd name="T43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22">
                  <a:moveTo>
                    <a:pt x="1" y="6"/>
                  </a:moveTo>
                  <a:lnTo>
                    <a:pt x="1" y="6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1" y="22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7" y="18"/>
                  </a:lnTo>
                  <a:lnTo>
                    <a:pt x="41" y="14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122" y="8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08" y="4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39" y="0"/>
                  </a:lnTo>
                  <a:lnTo>
                    <a:pt x="19" y="2"/>
                  </a:lnTo>
                  <a:lnTo>
                    <a:pt x="1" y="6"/>
                  </a:lnTo>
                  <a:lnTo>
                    <a:pt x="1" y="6"/>
                  </a:lnTo>
                  <a:close/>
                </a:path>
              </a:pathLst>
            </a:custGeom>
            <a:solidFill>
              <a:srgbClr val="F1B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67" name="Freeform 57"/>
            <p:cNvSpPr/>
            <p:nvPr/>
          </p:nvSpPr>
          <p:spPr bwMode="auto">
            <a:xfrm>
              <a:off x="5981701" y="5957888"/>
              <a:ext cx="652463" cy="146050"/>
            </a:xfrm>
            <a:custGeom>
              <a:avLst/>
              <a:gdLst>
                <a:gd name="T0" fmla="*/ 0 w 411"/>
                <a:gd name="T1" fmla="*/ 2 h 92"/>
                <a:gd name="T2" fmla="*/ 0 w 411"/>
                <a:gd name="T3" fmla="*/ 2 h 92"/>
                <a:gd name="T4" fmla="*/ 29 w 411"/>
                <a:gd name="T5" fmla="*/ 0 h 92"/>
                <a:gd name="T6" fmla="*/ 61 w 411"/>
                <a:gd name="T7" fmla="*/ 0 h 92"/>
                <a:gd name="T8" fmla="*/ 95 w 411"/>
                <a:gd name="T9" fmla="*/ 2 h 92"/>
                <a:gd name="T10" fmla="*/ 130 w 411"/>
                <a:gd name="T11" fmla="*/ 5 h 92"/>
                <a:gd name="T12" fmla="*/ 170 w 411"/>
                <a:gd name="T13" fmla="*/ 9 h 92"/>
                <a:gd name="T14" fmla="*/ 211 w 411"/>
                <a:gd name="T15" fmla="*/ 17 h 92"/>
                <a:gd name="T16" fmla="*/ 257 w 411"/>
                <a:gd name="T17" fmla="*/ 25 h 92"/>
                <a:gd name="T18" fmla="*/ 302 w 411"/>
                <a:gd name="T19" fmla="*/ 35 h 92"/>
                <a:gd name="T20" fmla="*/ 302 w 411"/>
                <a:gd name="T21" fmla="*/ 35 h 92"/>
                <a:gd name="T22" fmla="*/ 334 w 411"/>
                <a:gd name="T23" fmla="*/ 45 h 92"/>
                <a:gd name="T24" fmla="*/ 362 w 411"/>
                <a:gd name="T25" fmla="*/ 57 h 92"/>
                <a:gd name="T26" fmla="*/ 387 w 411"/>
                <a:gd name="T27" fmla="*/ 71 h 92"/>
                <a:gd name="T28" fmla="*/ 411 w 411"/>
                <a:gd name="T29" fmla="*/ 85 h 92"/>
                <a:gd name="T30" fmla="*/ 393 w 411"/>
                <a:gd name="T31" fmla="*/ 92 h 92"/>
                <a:gd name="T32" fmla="*/ 393 w 411"/>
                <a:gd name="T33" fmla="*/ 92 h 92"/>
                <a:gd name="T34" fmla="*/ 366 w 411"/>
                <a:gd name="T35" fmla="*/ 91 h 92"/>
                <a:gd name="T36" fmla="*/ 296 w 411"/>
                <a:gd name="T37" fmla="*/ 85 h 92"/>
                <a:gd name="T38" fmla="*/ 209 w 411"/>
                <a:gd name="T39" fmla="*/ 75 h 92"/>
                <a:gd name="T40" fmla="*/ 166 w 411"/>
                <a:gd name="T41" fmla="*/ 69 h 92"/>
                <a:gd name="T42" fmla="*/ 126 w 411"/>
                <a:gd name="T43" fmla="*/ 63 h 92"/>
                <a:gd name="T44" fmla="*/ 126 w 411"/>
                <a:gd name="T45" fmla="*/ 63 h 92"/>
                <a:gd name="T46" fmla="*/ 103 w 411"/>
                <a:gd name="T47" fmla="*/ 57 h 92"/>
                <a:gd name="T48" fmla="*/ 81 w 411"/>
                <a:gd name="T49" fmla="*/ 51 h 92"/>
                <a:gd name="T50" fmla="*/ 63 w 411"/>
                <a:gd name="T51" fmla="*/ 43 h 92"/>
                <a:gd name="T52" fmla="*/ 45 w 411"/>
                <a:gd name="T53" fmla="*/ 35 h 92"/>
                <a:gd name="T54" fmla="*/ 20 w 411"/>
                <a:gd name="T55" fmla="*/ 17 h 92"/>
                <a:gd name="T56" fmla="*/ 0 w 411"/>
                <a:gd name="T57" fmla="*/ 2 h 92"/>
                <a:gd name="T58" fmla="*/ 0 w 411"/>
                <a:gd name="T59" fmla="*/ 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11" h="92">
                  <a:moveTo>
                    <a:pt x="0" y="2"/>
                  </a:moveTo>
                  <a:lnTo>
                    <a:pt x="0" y="2"/>
                  </a:lnTo>
                  <a:lnTo>
                    <a:pt x="29" y="0"/>
                  </a:lnTo>
                  <a:lnTo>
                    <a:pt x="61" y="0"/>
                  </a:lnTo>
                  <a:lnTo>
                    <a:pt x="95" y="2"/>
                  </a:lnTo>
                  <a:lnTo>
                    <a:pt x="130" y="5"/>
                  </a:lnTo>
                  <a:lnTo>
                    <a:pt x="170" y="9"/>
                  </a:lnTo>
                  <a:lnTo>
                    <a:pt x="211" y="17"/>
                  </a:lnTo>
                  <a:lnTo>
                    <a:pt x="257" y="25"/>
                  </a:lnTo>
                  <a:lnTo>
                    <a:pt x="302" y="35"/>
                  </a:lnTo>
                  <a:lnTo>
                    <a:pt x="302" y="35"/>
                  </a:lnTo>
                  <a:lnTo>
                    <a:pt x="334" y="45"/>
                  </a:lnTo>
                  <a:lnTo>
                    <a:pt x="362" y="57"/>
                  </a:lnTo>
                  <a:lnTo>
                    <a:pt x="387" y="71"/>
                  </a:lnTo>
                  <a:lnTo>
                    <a:pt x="411" y="85"/>
                  </a:lnTo>
                  <a:lnTo>
                    <a:pt x="393" y="92"/>
                  </a:lnTo>
                  <a:lnTo>
                    <a:pt x="393" y="92"/>
                  </a:lnTo>
                  <a:lnTo>
                    <a:pt x="366" y="91"/>
                  </a:lnTo>
                  <a:lnTo>
                    <a:pt x="296" y="85"/>
                  </a:lnTo>
                  <a:lnTo>
                    <a:pt x="209" y="75"/>
                  </a:lnTo>
                  <a:lnTo>
                    <a:pt x="166" y="69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03" y="57"/>
                  </a:lnTo>
                  <a:lnTo>
                    <a:pt x="81" y="51"/>
                  </a:lnTo>
                  <a:lnTo>
                    <a:pt x="63" y="43"/>
                  </a:lnTo>
                  <a:lnTo>
                    <a:pt x="45" y="35"/>
                  </a:lnTo>
                  <a:lnTo>
                    <a:pt x="20" y="17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4A6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68" name="Freeform 58"/>
            <p:cNvSpPr/>
            <p:nvPr/>
          </p:nvSpPr>
          <p:spPr bwMode="auto">
            <a:xfrm>
              <a:off x="5937251" y="5954713"/>
              <a:ext cx="898525" cy="825500"/>
            </a:xfrm>
            <a:custGeom>
              <a:avLst/>
              <a:gdLst>
                <a:gd name="T0" fmla="*/ 536 w 566"/>
                <a:gd name="T1" fmla="*/ 310 h 520"/>
                <a:gd name="T2" fmla="*/ 526 w 566"/>
                <a:gd name="T3" fmla="*/ 385 h 520"/>
                <a:gd name="T4" fmla="*/ 514 w 566"/>
                <a:gd name="T5" fmla="*/ 419 h 520"/>
                <a:gd name="T6" fmla="*/ 498 w 566"/>
                <a:gd name="T7" fmla="*/ 446 h 520"/>
                <a:gd name="T8" fmla="*/ 477 w 566"/>
                <a:gd name="T9" fmla="*/ 470 h 520"/>
                <a:gd name="T10" fmla="*/ 447 w 566"/>
                <a:gd name="T11" fmla="*/ 488 h 520"/>
                <a:gd name="T12" fmla="*/ 409 w 566"/>
                <a:gd name="T13" fmla="*/ 502 h 520"/>
                <a:gd name="T14" fmla="*/ 364 w 566"/>
                <a:gd name="T15" fmla="*/ 510 h 520"/>
                <a:gd name="T16" fmla="*/ 384 w 566"/>
                <a:gd name="T17" fmla="*/ 516 h 520"/>
                <a:gd name="T18" fmla="*/ 419 w 566"/>
                <a:gd name="T19" fmla="*/ 520 h 520"/>
                <a:gd name="T20" fmla="*/ 453 w 566"/>
                <a:gd name="T21" fmla="*/ 514 h 520"/>
                <a:gd name="T22" fmla="*/ 481 w 566"/>
                <a:gd name="T23" fmla="*/ 500 h 520"/>
                <a:gd name="T24" fmla="*/ 504 w 566"/>
                <a:gd name="T25" fmla="*/ 480 h 520"/>
                <a:gd name="T26" fmla="*/ 526 w 566"/>
                <a:gd name="T27" fmla="*/ 454 h 520"/>
                <a:gd name="T28" fmla="*/ 542 w 566"/>
                <a:gd name="T29" fmla="*/ 425 h 520"/>
                <a:gd name="T30" fmla="*/ 558 w 566"/>
                <a:gd name="T31" fmla="*/ 373 h 520"/>
                <a:gd name="T32" fmla="*/ 566 w 566"/>
                <a:gd name="T33" fmla="*/ 298 h 520"/>
                <a:gd name="T34" fmla="*/ 558 w 566"/>
                <a:gd name="T35" fmla="*/ 223 h 520"/>
                <a:gd name="T36" fmla="*/ 544 w 566"/>
                <a:gd name="T37" fmla="*/ 172 h 520"/>
                <a:gd name="T38" fmla="*/ 528 w 566"/>
                <a:gd name="T39" fmla="*/ 142 h 520"/>
                <a:gd name="T40" fmla="*/ 510 w 566"/>
                <a:gd name="T41" fmla="*/ 116 h 520"/>
                <a:gd name="T42" fmla="*/ 498 w 566"/>
                <a:gd name="T43" fmla="*/ 104 h 520"/>
                <a:gd name="T44" fmla="*/ 467 w 566"/>
                <a:gd name="T45" fmla="*/ 85 h 520"/>
                <a:gd name="T46" fmla="*/ 429 w 566"/>
                <a:gd name="T47" fmla="*/ 69 h 520"/>
                <a:gd name="T48" fmla="*/ 390 w 566"/>
                <a:gd name="T49" fmla="*/ 61 h 520"/>
                <a:gd name="T50" fmla="*/ 305 w 566"/>
                <a:gd name="T51" fmla="*/ 57 h 520"/>
                <a:gd name="T52" fmla="*/ 222 w 566"/>
                <a:gd name="T53" fmla="*/ 53 h 520"/>
                <a:gd name="T54" fmla="*/ 184 w 566"/>
                <a:gd name="T55" fmla="*/ 49 h 520"/>
                <a:gd name="T56" fmla="*/ 148 w 566"/>
                <a:gd name="T57" fmla="*/ 39 h 520"/>
                <a:gd name="T58" fmla="*/ 79 w 566"/>
                <a:gd name="T59" fmla="*/ 6 h 520"/>
                <a:gd name="T60" fmla="*/ 56 w 566"/>
                <a:gd name="T61" fmla="*/ 0 h 520"/>
                <a:gd name="T62" fmla="*/ 26 w 566"/>
                <a:gd name="T63" fmla="*/ 2 h 520"/>
                <a:gd name="T64" fmla="*/ 0 w 566"/>
                <a:gd name="T65" fmla="*/ 4 h 520"/>
                <a:gd name="T66" fmla="*/ 18 w 566"/>
                <a:gd name="T67" fmla="*/ 15 h 520"/>
                <a:gd name="T68" fmla="*/ 69 w 566"/>
                <a:gd name="T69" fmla="*/ 51 h 520"/>
                <a:gd name="T70" fmla="*/ 117 w 566"/>
                <a:gd name="T71" fmla="*/ 71 h 520"/>
                <a:gd name="T72" fmla="*/ 146 w 566"/>
                <a:gd name="T73" fmla="*/ 77 h 520"/>
                <a:gd name="T74" fmla="*/ 226 w 566"/>
                <a:gd name="T75" fmla="*/ 87 h 520"/>
                <a:gd name="T76" fmla="*/ 332 w 566"/>
                <a:gd name="T77" fmla="*/ 96 h 520"/>
                <a:gd name="T78" fmla="*/ 394 w 566"/>
                <a:gd name="T79" fmla="*/ 106 h 520"/>
                <a:gd name="T80" fmla="*/ 447 w 566"/>
                <a:gd name="T81" fmla="*/ 124 h 520"/>
                <a:gd name="T82" fmla="*/ 479 w 566"/>
                <a:gd name="T83" fmla="*/ 146 h 520"/>
                <a:gd name="T84" fmla="*/ 497 w 566"/>
                <a:gd name="T85" fmla="*/ 164 h 520"/>
                <a:gd name="T86" fmla="*/ 512 w 566"/>
                <a:gd name="T87" fmla="*/ 187 h 520"/>
                <a:gd name="T88" fmla="*/ 524 w 566"/>
                <a:gd name="T89" fmla="*/ 215 h 520"/>
                <a:gd name="T90" fmla="*/ 534 w 566"/>
                <a:gd name="T91" fmla="*/ 267 h 520"/>
                <a:gd name="T92" fmla="*/ 536 w 566"/>
                <a:gd name="T93" fmla="*/ 31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6" h="520">
                  <a:moveTo>
                    <a:pt x="536" y="310"/>
                  </a:moveTo>
                  <a:lnTo>
                    <a:pt x="536" y="310"/>
                  </a:lnTo>
                  <a:lnTo>
                    <a:pt x="532" y="350"/>
                  </a:lnTo>
                  <a:lnTo>
                    <a:pt x="526" y="385"/>
                  </a:lnTo>
                  <a:lnTo>
                    <a:pt x="520" y="403"/>
                  </a:lnTo>
                  <a:lnTo>
                    <a:pt x="514" y="419"/>
                  </a:lnTo>
                  <a:lnTo>
                    <a:pt x="506" y="433"/>
                  </a:lnTo>
                  <a:lnTo>
                    <a:pt x="498" y="446"/>
                  </a:lnTo>
                  <a:lnTo>
                    <a:pt x="489" y="458"/>
                  </a:lnTo>
                  <a:lnTo>
                    <a:pt x="477" y="470"/>
                  </a:lnTo>
                  <a:lnTo>
                    <a:pt x="463" y="480"/>
                  </a:lnTo>
                  <a:lnTo>
                    <a:pt x="447" y="488"/>
                  </a:lnTo>
                  <a:lnTo>
                    <a:pt x="429" y="496"/>
                  </a:lnTo>
                  <a:lnTo>
                    <a:pt x="409" y="502"/>
                  </a:lnTo>
                  <a:lnTo>
                    <a:pt x="388" y="506"/>
                  </a:lnTo>
                  <a:lnTo>
                    <a:pt x="364" y="510"/>
                  </a:lnTo>
                  <a:lnTo>
                    <a:pt x="364" y="510"/>
                  </a:lnTo>
                  <a:lnTo>
                    <a:pt x="384" y="516"/>
                  </a:lnTo>
                  <a:lnTo>
                    <a:pt x="402" y="518"/>
                  </a:lnTo>
                  <a:lnTo>
                    <a:pt x="419" y="520"/>
                  </a:lnTo>
                  <a:lnTo>
                    <a:pt x="437" y="518"/>
                  </a:lnTo>
                  <a:lnTo>
                    <a:pt x="453" y="514"/>
                  </a:lnTo>
                  <a:lnTo>
                    <a:pt x="467" y="508"/>
                  </a:lnTo>
                  <a:lnTo>
                    <a:pt x="481" y="500"/>
                  </a:lnTo>
                  <a:lnTo>
                    <a:pt x="495" y="492"/>
                  </a:lnTo>
                  <a:lnTo>
                    <a:pt x="504" y="480"/>
                  </a:lnTo>
                  <a:lnTo>
                    <a:pt x="516" y="468"/>
                  </a:lnTo>
                  <a:lnTo>
                    <a:pt x="526" y="454"/>
                  </a:lnTo>
                  <a:lnTo>
                    <a:pt x="534" y="440"/>
                  </a:lnTo>
                  <a:lnTo>
                    <a:pt x="542" y="425"/>
                  </a:lnTo>
                  <a:lnTo>
                    <a:pt x="548" y="409"/>
                  </a:lnTo>
                  <a:lnTo>
                    <a:pt x="558" y="373"/>
                  </a:lnTo>
                  <a:lnTo>
                    <a:pt x="564" y="336"/>
                  </a:lnTo>
                  <a:lnTo>
                    <a:pt x="566" y="298"/>
                  </a:lnTo>
                  <a:lnTo>
                    <a:pt x="564" y="261"/>
                  </a:lnTo>
                  <a:lnTo>
                    <a:pt x="558" y="223"/>
                  </a:lnTo>
                  <a:lnTo>
                    <a:pt x="550" y="187"/>
                  </a:lnTo>
                  <a:lnTo>
                    <a:pt x="544" y="172"/>
                  </a:lnTo>
                  <a:lnTo>
                    <a:pt x="536" y="156"/>
                  </a:lnTo>
                  <a:lnTo>
                    <a:pt x="528" y="142"/>
                  </a:lnTo>
                  <a:lnTo>
                    <a:pt x="520" y="128"/>
                  </a:lnTo>
                  <a:lnTo>
                    <a:pt x="510" y="116"/>
                  </a:lnTo>
                  <a:lnTo>
                    <a:pt x="498" y="104"/>
                  </a:lnTo>
                  <a:lnTo>
                    <a:pt x="498" y="104"/>
                  </a:lnTo>
                  <a:lnTo>
                    <a:pt x="483" y="93"/>
                  </a:lnTo>
                  <a:lnTo>
                    <a:pt x="467" y="85"/>
                  </a:lnTo>
                  <a:lnTo>
                    <a:pt x="449" y="77"/>
                  </a:lnTo>
                  <a:lnTo>
                    <a:pt x="429" y="69"/>
                  </a:lnTo>
                  <a:lnTo>
                    <a:pt x="409" y="65"/>
                  </a:lnTo>
                  <a:lnTo>
                    <a:pt x="390" y="61"/>
                  </a:lnTo>
                  <a:lnTo>
                    <a:pt x="346" y="57"/>
                  </a:lnTo>
                  <a:lnTo>
                    <a:pt x="305" y="57"/>
                  </a:lnTo>
                  <a:lnTo>
                    <a:pt x="261" y="55"/>
                  </a:lnTo>
                  <a:lnTo>
                    <a:pt x="222" y="53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66" y="45"/>
                  </a:lnTo>
                  <a:lnTo>
                    <a:pt x="148" y="39"/>
                  </a:lnTo>
                  <a:lnTo>
                    <a:pt x="111" y="21"/>
                  </a:lnTo>
                  <a:lnTo>
                    <a:pt x="79" y="6"/>
                  </a:lnTo>
                  <a:lnTo>
                    <a:pt x="65" y="2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26" y="2"/>
                  </a:lnTo>
                  <a:lnTo>
                    <a:pt x="1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18" y="15"/>
                  </a:lnTo>
                  <a:lnTo>
                    <a:pt x="48" y="39"/>
                  </a:lnTo>
                  <a:lnTo>
                    <a:pt x="69" y="51"/>
                  </a:lnTo>
                  <a:lnTo>
                    <a:pt x="91" y="61"/>
                  </a:lnTo>
                  <a:lnTo>
                    <a:pt x="117" y="71"/>
                  </a:lnTo>
                  <a:lnTo>
                    <a:pt x="146" y="77"/>
                  </a:lnTo>
                  <a:lnTo>
                    <a:pt x="146" y="77"/>
                  </a:lnTo>
                  <a:lnTo>
                    <a:pt x="186" y="83"/>
                  </a:lnTo>
                  <a:lnTo>
                    <a:pt x="226" y="87"/>
                  </a:lnTo>
                  <a:lnTo>
                    <a:pt x="299" y="93"/>
                  </a:lnTo>
                  <a:lnTo>
                    <a:pt x="332" y="96"/>
                  </a:lnTo>
                  <a:lnTo>
                    <a:pt x="364" y="100"/>
                  </a:lnTo>
                  <a:lnTo>
                    <a:pt x="394" y="106"/>
                  </a:lnTo>
                  <a:lnTo>
                    <a:pt x="421" y="114"/>
                  </a:lnTo>
                  <a:lnTo>
                    <a:pt x="447" y="124"/>
                  </a:lnTo>
                  <a:lnTo>
                    <a:pt x="469" y="138"/>
                  </a:lnTo>
                  <a:lnTo>
                    <a:pt x="479" y="146"/>
                  </a:lnTo>
                  <a:lnTo>
                    <a:pt x="489" y="154"/>
                  </a:lnTo>
                  <a:lnTo>
                    <a:pt x="497" y="164"/>
                  </a:lnTo>
                  <a:lnTo>
                    <a:pt x="504" y="176"/>
                  </a:lnTo>
                  <a:lnTo>
                    <a:pt x="512" y="187"/>
                  </a:lnTo>
                  <a:lnTo>
                    <a:pt x="518" y="201"/>
                  </a:lnTo>
                  <a:lnTo>
                    <a:pt x="524" y="215"/>
                  </a:lnTo>
                  <a:lnTo>
                    <a:pt x="528" y="231"/>
                  </a:lnTo>
                  <a:lnTo>
                    <a:pt x="534" y="267"/>
                  </a:lnTo>
                  <a:lnTo>
                    <a:pt x="536" y="310"/>
                  </a:lnTo>
                  <a:lnTo>
                    <a:pt x="536" y="31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69" name="Freeform 59"/>
            <p:cNvSpPr/>
            <p:nvPr/>
          </p:nvSpPr>
          <p:spPr bwMode="auto">
            <a:xfrm>
              <a:off x="6731001" y="3048000"/>
              <a:ext cx="1746250" cy="536575"/>
            </a:xfrm>
            <a:custGeom>
              <a:avLst/>
              <a:gdLst>
                <a:gd name="T0" fmla="*/ 1096 w 1100"/>
                <a:gd name="T1" fmla="*/ 338 h 338"/>
                <a:gd name="T2" fmla="*/ 1096 w 1100"/>
                <a:gd name="T3" fmla="*/ 338 h 338"/>
                <a:gd name="T4" fmla="*/ 1094 w 1100"/>
                <a:gd name="T5" fmla="*/ 338 h 338"/>
                <a:gd name="T6" fmla="*/ 2 w 1100"/>
                <a:gd name="T7" fmla="*/ 8 h 338"/>
                <a:gd name="T8" fmla="*/ 2 w 1100"/>
                <a:gd name="T9" fmla="*/ 8 h 338"/>
                <a:gd name="T10" fmla="*/ 0 w 1100"/>
                <a:gd name="T11" fmla="*/ 6 h 338"/>
                <a:gd name="T12" fmla="*/ 0 w 1100"/>
                <a:gd name="T13" fmla="*/ 4 h 338"/>
                <a:gd name="T14" fmla="*/ 0 w 1100"/>
                <a:gd name="T15" fmla="*/ 4 h 338"/>
                <a:gd name="T16" fmla="*/ 0 w 1100"/>
                <a:gd name="T17" fmla="*/ 0 h 338"/>
                <a:gd name="T18" fmla="*/ 4 w 1100"/>
                <a:gd name="T19" fmla="*/ 0 h 338"/>
                <a:gd name="T20" fmla="*/ 1098 w 1100"/>
                <a:gd name="T21" fmla="*/ 330 h 338"/>
                <a:gd name="T22" fmla="*/ 1098 w 1100"/>
                <a:gd name="T23" fmla="*/ 330 h 338"/>
                <a:gd name="T24" fmla="*/ 1100 w 1100"/>
                <a:gd name="T25" fmla="*/ 332 h 338"/>
                <a:gd name="T26" fmla="*/ 1100 w 1100"/>
                <a:gd name="T27" fmla="*/ 336 h 338"/>
                <a:gd name="T28" fmla="*/ 1100 w 1100"/>
                <a:gd name="T29" fmla="*/ 336 h 338"/>
                <a:gd name="T30" fmla="*/ 1098 w 1100"/>
                <a:gd name="T31" fmla="*/ 338 h 338"/>
                <a:gd name="T32" fmla="*/ 1096 w 1100"/>
                <a:gd name="T33" fmla="*/ 338 h 338"/>
                <a:gd name="T34" fmla="*/ 1096 w 1100"/>
                <a:gd name="T35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0" h="338">
                  <a:moveTo>
                    <a:pt x="1096" y="338"/>
                  </a:moveTo>
                  <a:lnTo>
                    <a:pt x="1096" y="338"/>
                  </a:lnTo>
                  <a:lnTo>
                    <a:pt x="1094" y="338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98" y="330"/>
                  </a:lnTo>
                  <a:lnTo>
                    <a:pt x="1098" y="330"/>
                  </a:lnTo>
                  <a:lnTo>
                    <a:pt x="1100" y="332"/>
                  </a:lnTo>
                  <a:lnTo>
                    <a:pt x="1100" y="336"/>
                  </a:lnTo>
                  <a:lnTo>
                    <a:pt x="1100" y="336"/>
                  </a:lnTo>
                  <a:lnTo>
                    <a:pt x="1098" y="338"/>
                  </a:lnTo>
                  <a:lnTo>
                    <a:pt x="1096" y="338"/>
                  </a:lnTo>
                  <a:lnTo>
                    <a:pt x="1096" y="338"/>
                  </a:lnTo>
                  <a:close/>
                </a:path>
              </a:pathLst>
            </a:custGeom>
            <a:solidFill>
              <a:srgbClr val="BD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70" name="Freeform 60"/>
            <p:cNvSpPr/>
            <p:nvPr/>
          </p:nvSpPr>
          <p:spPr bwMode="auto">
            <a:xfrm>
              <a:off x="6743701" y="3022600"/>
              <a:ext cx="1746250" cy="536575"/>
            </a:xfrm>
            <a:custGeom>
              <a:avLst/>
              <a:gdLst>
                <a:gd name="T0" fmla="*/ 1096 w 1100"/>
                <a:gd name="T1" fmla="*/ 338 h 338"/>
                <a:gd name="T2" fmla="*/ 1096 w 1100"/>
                <a:gd name="T3" fmla="*/ 338 h 338"/>
                <a:gd name="T4" fmla="*/ 1094 w 1100"/>
                <a:gd name="T5" fmla="*/ 338 h 338"/>
                <a:gd name="T6" fmla="*/ 2 w 1100"/>
                <a:gd name="T7" fmla="*/ 8 h 338"/>
                <a:gd name="T8" fmla="*/ 2 w 1100"/>
                <a:gd name="T9" fmla="*/ 8 h 338"/>
                <a:gd name="T10" fmla="*/ 0 w 1100"/>
                <a:gd name="T11" fmla="*/ 6 h 338"/>
                <a:gd name="T12" fmla="*/ 0 w 1100"/>
                <a:gd name="T13" fmla="*/ 4 h 338"/>
                <a:gd name="T14" fmla="*/ 0 w 1100"/>
                <a:gd name="T15" fmla="*/ 4 h 338"/>
                <a:gd name="T16" fmla="*/ 0 w 1100"/>
                <a:gd name="T17" fmla="*/ 0 h 338"/>
                <a:gd name="T18" fmla="*/ 4 w 1100"/>
                <a:gd name="T19" fmla="*/ 0 h 338"/>
                <a:gd name="T20" fmla="*/ 1098 w 1100"/>
                <a:gd name="T21" fmla="*/ 330 h 338"/>
                <a:gd name="T22" fmla="*/ 1098 w 1100"/>
                <a:gd name="T23" fmla="*/ 330 h 338"/>
                <a:gd name="T24" fmla="*/ 1100 w 1100"/>
                <a:gd name="T25" fmla="*/ 332 h 338"/>
                <a:gd name="T26" fmla="*/ 1100 w 1100"/>
                <a:gd name="T27" fmla="*/ 336 h 338"/>
                <a:gd name="T28" fmla="*/ 1100 w 1100"/>
                <a:gd name="T29" fmla="*/ 336 h 338"/>
                <a:gd name="T30" fmla="*/ 1098 w 1100"/>
                <a:gd name="T31" fmla="*/ 338 h 338"/>
                <a:gd name="T32" fmla="*/ 1096 w 1100"/>
                <a:gd name="T33" fmla="*/ 338 h 338"/>
                <a:gd name="T34" fmla="*/ 1096 w 1100"/>
                <a:gd name="T35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0" h="338">
                  <a:moveTo>
                    <a:pt x="1096" y="338"/>
                  </a:moveTo>
                  <a:lnTo>
                    <a:pt x="1096" y="338"/>
                  </a:lnTo>
                  <a:lnTo>
                    <a:pt x="1094" y="338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98" y="330"/>
                  </a:lnTo>
                  <a:lnTo>
                    <a:pt x="1098" y="330"/>
                  </a:lnTo>
                  <a:lnTo>
                    <a:pt x="1100" y="332"/>
                  </a:lnTo>
                  <a:lnTo>
                    <a:pt x="1100" y="336"/>
                  </a:lnTo>
                  <a:lnTo>
                    <a:pt x="1100" y="336"/>
                  </a:lnTo>
                  <a:lnTo>
                    <a:pt x="1098" y="338"/>
                  </a:lnTo>
                  <a:lnTo>
                    <a:pt x="1096" y="338"/>
                  </a:lnTo>
                  <a:lnTo>
                    <a:pt x="1096" y="338"/>
                  </a:lnTo>
                  <a:close/>
                </a:path>
              </a:pathLst>
            </a:custGeom>
            <a:solidFill>
              <a:srgbClr val="BD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71" name="Freeform 63"/>
            <p:cNvSpPr/>
            <p:nvPr/>
          </p:nvSpPr>
          <p:spPr bwMode="auto">
            <a:xfrm>
              <a:off x="6731001" y="2984500"/>
              <a:ext cx="1746250" cy="536575"/>
            </a:xfrm>
            <a:custGeom>
              <a:avLst/>
              <a:gdLst>
                <a:gd name="T0" fmla="*/ 1096 w 1100"/>
                <a:gd name="T1" fmla="*/ 338 h 338"/>
                <a:gd name="T2" fmla="*/ 1096 w 1100"/>
                <a:gd name="T3" fmla="*/ 338 h 338"/>
                <a:gd name="T4" fmla="*/ 1094 w 1100"/>
                <a:gd name="T5" fmla="*/ 338 h 338"/>
                <a:gd name="T6" fmla="*/ 2 w 1100"/>
                <a:gd name="T7" fmla="*/ 8 h 338"/>
                <a:gd name="T8" fmla="*/ 2 w 1100"/>
                <a:gd name="T9" fmla="*/ 8 h 338"/>
                <a:gd name="T10" fmla="*/ 0 w 1100"/>
                <a:gd name="T11" fmla="*/ 6 h 338"/>
                <a:gd name="T12" fmla="*/ 0 w 1100"/>
                <a:gd name="T13" fmla="*/ 4 h 338"/>
                <a:gd name="T14" fmla="*/ 0 w 1100"/>
                <a:gd name="T15" fmla="*/ 4 h 338"/>
                <a:gd name="T16" fmla="*/ 0 w 1100"/>
                <a:gd name="T17" fmla="*/ 0 h 338"/>
                <a:gd name="T18" fmla="*/ 4 w 1100"/>
                <a:gd name="T19" fmla="*/ 0 h 338"/>
                <a:gd name="T20" fmla="*/ 1098 w 1100"/>
                <a:gd name="T21" fmla="*/ 330 h 338"/>
                <a:gd name="T22" fmla="*/ 1098 w 1100"/>
                <a:gd name="T23" fmla="*/ 330 h 338"/>
                <a:gd name="T24" fmla="*/ 1100 w 1100"/>
                <a:gd name="T25" fmla="*/ 332 h 338"/>
                <a:gd name="T26" fmla="*/ 1100 w 1100"/>
                <a:gd name="T27" fmla="*/ 336 h 338"/>
                <a:gd name="T28" fmla="*/ 1100 w 1100"/>
                <a:gd name="T29" fmla="*/ 336 h 338"/>
                <a:gd name="T30" fmla="*/ 1098 w 1100"/>
                <a:gd name="T31" fmla="*/ 338 h 338"/>
                <a:gd name="T32" fmla="*/ 1096 w 1100"/>
                <a:gd name="T33" fmla="*/ 338 h 338"/>
                <a:gd name="T34" fmla="*/ 1096 w 1100"/>
                <a:gd name="T35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0" h="338">
                  <a:moveTo>
                    <a:pt x="1096" y="338"/>
                  </a:moveTo>
                  <a:lnTo>
                    <a:pt x="1096" y="338"/>
                  </a:lnTo>
                  <a:lnTo>
                    <a:pt x="1094" y="338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98" y="330"/>
                  </a:lnTo>
                  <a:lnTo>
                    <a:pt x="1098" y="330"/>
                  </a:lnTo>
                  <a:lnTo>
                    <a:pt x="1100" y="332"/>
                  </a:lnTo>
                  <a:lnTo>
                    <a:pt x="1100" y="336"/>
                  </a:lnTo>
                  <a:lnTo>
                    <a:pt x="1100" y="336"/>
                  </a:lnTo>
                  <a:lnTo>
                    <a:pt x="1098" y="338"/>
                  </a:lnTo>
                  <a:lnTo>
                    <a:pt x="1096" y="338"/>
                  </a:lnTo>
                  <a:lnTo>
                    <a:pt x="1096" y="338"/>
                  </a:lnTo>
                  <a:close/>
                </a:path>
              </a:pathLst>
            </a:custGeom>
            <a:solidFill>
              <a:srgbClr val="BD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72" name="Freeform 64"/>
            <p:cNvSpPr/>
            <p:nvPr/>
          </p:nvSpPr>
          <p:spPr bwMode="auto">
            <a:xfrm>
              <a:off x="7843838" y="5576888"/>
              <a:ext cx="222250" cy="908050"/>
            </a:xfrm>
            <a:custGeom>
              <a:avLst/>
              <a:gdLst>
                <a:gd name="T0" fmla="*/ 51 w 140"/>
                <a:gd name="T1" fmla="*/ 356 h 572"/>
                <a:gd name="T2" fmla="*/ 51 w 140"/>
                <a:gd name="T3" fmla="*/ 356 h 572"/>
                <a:gd name="T4" fmla="*/ 35 w 140"/>
                <a:gd name="T5" fmla="*/ 408 h 572"/>
                <a:gd name="T6" fmla="*/ 21 w 140"/>
                <a:gd name="T7" fmla="*/ 447 h 572"/>
                <a:gd name="T8" fmla="*/ 19 w 140"/>
                <a:gd name="T9" fmla="*/ 461 h 572"/>
                <a:gd name="T10" fmla="*/ 17 w 140"/>
                <a:gd name="T11" fmla="*/ 473 h 572"/>
                <a:gd name="T12" fmla="*/ 17 w 140"/>
                <a:gd name="T13" fmla="*/ 485 h 572"/>
                <a:gd name="T14" fmla="*/ 21 w 140"/>
                <a:gd name="T15" fmla="*/ 493 h 572"/>
                <a:gd name="T16" fmla="*/ 21 w 140"/>
                <a:gd name="T17" fmla="*/ 493 h 572"/>
                <a:gd name="T18" fmla="*/ 33 w 140"/>
                <a:gd name="T19" fmla="*/ 510 h 572"/>
                <a:gd name="T20" fmla="*/ 53 w 140"/>
                <a:gd name="T21" fmla="*/ 532 h 572"/>
                <a:gd name="T22" fmla="*/ 92 w 140"/>
                <a:gd name="T23" fmla="*/ 572 h 572"/>
                <a:gd name="T24" fmla="*/ 92 w 140"/>
                <a:gd name="T25" fmla="*/ 572 h 572"/>
                <a:gd name="T26" fmla="*/ 69 w 140"/>
                <a:gd name="T27" fmla="*/ 560 h 572"/>
                <a:gd name="T28" fmla="*/ 51 w 140"/>
                <a:gd name="T29" fmla="*/ 550 h 572"/>
                <a:gd name="T30" fmla="*/ 35 w 140"/>
                <a:gd name="T31" fmla="*/ 536 h 572"/>
                <a:gd name="T32" fmla="*/ 23 w 140"/>
                <a:gd name="T33" fmla="*/ 526 h 572"/>
                <a:gd name="T34" fmla="*/ 7 w 140"/>
                <a:gd name="T35" fmla="*/ 506 h 572"/>
                <a:gd name="T36" fmla="*/ 2 w 140"/>
                <a:gd name="T37" fmla="*/ 499 h 572"/>
                <a:gd name="T38" fmla="*/ 2 w 140"/>
                <a:gd name="T39" fmla="*/ 499 h 572"/>
                <a:gd name="T40" fmla="*/ 0 w 140"/>
                <a:gd name="T41" fmla="*/ 491 h 572"/>
                <a:gd name="T42" fmla="*/ 0 w 140"/>
                <a:gd name="T43" fmla="*/ 479 h 572"/>
                <a:gd name="T44" fmla="*/ 2 w 140"/>
                <a:gd name="T45" fmla="*/ 463 h 572"/>
                <a:gd name="T46" fmla="*/ 5 w 140"/>
                <a:gd name="T47" fmla="*/ 443 h 572"/>
                <a:gd name="T48" fmla="*/ 21 w 140"/>
                <a:gd name="T49" fmla="*/ 396 h 572"/>
                <a:gd name="T50" fmla="*/ 39 w 140"/>
                <a:gd name="T51" fmla="*/ 344 h 572"/>
                <a:gd name="T52" fmla="*/ 61 w 140"/>
                <a:gd name="T53" fmla="*/ 293 h 572"/>
                <a:gd name="T54" fmla="*/ 83 w 140"/>
                <a:gd name="T55" fmla="*/ 245 h 572"/>
                <a:gd name="T56" fmla="*/ 112 w 140"/>
                <a:gd name="T57" fmla="*/ 182 h 572"/>
                <a:gd name="T58" fmla="*/ 112 w 140"/>
                <a:gd name="T59" fmla="*/ 182 h 572"/>
                <a:gd name="T60" fmla="*/ 116 w 140"/>
                <a:gd name="T61" fmla="*/ 170 h 572"/>
                <a:gd name="T62" fmla="*/ 118 w 140"/>
                <a:gd name="T63" fmla="*/ 157 h 572"/>
                <a:gd name="T64" fmla="*/ 116 w 140"/>
                <a:gd name="T65" fmla="*/ 143 h 572"/>
                <a:gd name="T66" fmla="*/ 114 w 140"/>
                <a:gd name="T67" fmla="*/ 129 h 572"/>
                <a:gd name="T68" fmla="*/ 110 w 140"/>
                <a:gd name="T69" fmla="*/ 115 h 572"/>
                <a:gd name="T70" fmla="*/ 106 w 140"/>
                <a:gd name="T71" fmla="*/ 99 h 572"/>
                <a:gd name="T72" fmla="*/ 92 w 140"/>
                <a:gd name="T73" fmla="*/ 72 h 572"/>
                <a:gd name="T74" fmla="*/ 79 w 140"/>
                <a:gd name="T75" fmla="*/ 46 h 572"/>
                <a:gd name="T76" fmla="*/ 67 w 140"/>
                <a:gd name="T77" fmla="*/ 24 h 572"/>
                <a:gd name="T78" fmla="*/ 53 w 140"/>
                <a:gd name="T79" fmla="*/ 4 h 572"/>
                <a:gd name="T80" fmla="*/ 53 w 140"/>
                <a:gd name="T81" fmla="*/ 4 h 572"/>
                <a:gd name="T82" fmla="*/ 92 w 140"/>
                <a:gd name="T83" fmla="*/ 0 h 572"/>
                <a:gd name="T84" fmla="*/ 92 w 140"/>
                <a:gd name="T85" fmla="*/ 0 h 572"/>
                <a:gd name="T86" fmla="*/ 108 w 140"/>
                <a:gd name="T87" fmla="*/ 30 h 572"/>
                <a:gd name="T88" fmla="*/ 126 w 140"/>
                <a:gd name="T89" fmla="*/ 64 h 572"/>
                <a:gd name="T90" fmla="*/ 132 w 140"/>
                <a:gd name="T91" fmla="*/ 83 h 572"/>
                <a:gd name="T92" fmla="*/ 138 w 140"/>
                <a:gd name="T93" fmla="*/ 101 h 572"/>
                <a:gd name="T94" fmla="*/ 140 w 140"/>
                <a:gd name="T95" fmla="*/ 119 h 572"/>
                <a:gd name="T96" fmla="*/ 140 w 140"/>
                <a:gd name="T97" fmla="*/ 137 h 572"/>
                <a:gd name="T98" fmla="*/ 140 w 140"/>
                <a:gd name="T99" fmla="*/ 137 h 572"/>
                <a:gd name="T100" fmla="*/ 140 w 140"/>
                <a:gd name="T101" fmla="*/ 149 h 572"/>
                <a:gd name="T102" fmla="*/ 136 w 140"/>
                <a:gd name="T103" fmla="*/ 160 h 572"/>
                <a:gd name="T104" fmla="*/ 128 w 140"/>
                <a:gd name="T105" fmla="*/ 184 h 572"/>
                <a:gd name="T106" fmla="*/ 116 w 140"/>
                <a:gd name="T107" fmla="*/ 210 h 572"/>
                <a:gd name="T108" fmla="*/ 102 w 140"/>
                <a:gd name="T109" fmla="*/ 238 h 572"/>
                <a:gd name="T110" fmla="*/ 73 w 140"/>
                <a:gd name="T111" fmla="*/ 295 h 572"/>
                <a:gd name="T112" fmla="*/ 61 w 140"/>
                <a:gd name="T113" fmla="*/ 325 h 572"/>
                <a:gd name="T114" fmla="*/ 51 w 140"/>
                <a:gd name="T115" fmla="*/ 356 h 572"/>
                <a:gd name="T116" fmla="*/ 51 w 140"/>
                <a:gd name="T117" fmla="*/ 35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0" h="572">
                  <a:moveTo>
                    <a:pt x="51" y="356"/>
                  </a:moveTo>
                  <a:lnTo>
                    <a:pt x="51" y="356"/>
                  </a:lnTo>
                  <a:lnTo>
                    <a:pt x="35" y="408"/>
                  </a:lnTo>
                  <a:lnTo>
                    <a:pt x="21" y="447"/>
                  </a:lnTo>
                  <a:lnTo>
                    <a:pt x="19" y="461"/>
                  </a:lnTo>
                  <a:lnTo>
                    <a:pt x="17" y="473"/>
                  </a:lnTo>
                  <a:lnTo>
                    <a:pt x="17" y="485"/>
                  </a:lnTo>
                  <a:lnTo>
                    <a:pt x="21" y="493"/>
                  </a:lnTo>
                  <a:lnTo>
                    <a:pt x="21" y="493"/>
                  </a:lnTo>
                  <a:lnTo>
                    <a:pt x="33" y="510"/>
                  </a:lnTo>
                  <a:lnTo>
                    <a:pt x="53" y="532"/>
                  </a:lnTo>
                  <a:lnTo>
                    <a:pt x="92" y="572"/>
                  </a:lnTo>
                  <a:lnTo>
                    <a:pt x="92" y="572"/>
                  </a:lnTo>
                  <a:lnTo>
                    <a:pt x="69" y="560"/>
                  </a:lnTo>
                  <a:lnTo>
                    <a:pt x="51" y="550"/>
                  </a:lnTo>
                  <a:lnTo>
                    <a:pt x="35" y="536"/>
                  </a:lnTo>
                  <a:lnTo>
                    <a:pt x="23" y="526"/>
                  </a:lnTo>
                  <a:lnTo>
                    <a:pt x="7" y="506"/>
                  </a:lnTo>
                  <a:lnTo>
                    <a:pt x="2" y="499"/>
                  </a:lnTo>
                  <a:lnTo>
                    <a:pt x="2" y="499"/>
                  </a:lnTo>
                  <a:lnTo>
                    <a:pt x="0" y="491"/>
                  </a:lnTo>
                  <a:lnTo>
                    <a:pt x="0" y="479"/>
                  </a:lnTo>
                  <a:lnTo>
                    <a:pt x="2" y="463"/>
                  </a:lnTo>
                  <a:lnTo>
                    <a:pt x="5" y="443"/>
                  </a:lnTo>
                  <a:lnTo>
                    <a:pt x="21" y="396"/>
                  </a:lnTo>
                  <a:lnTo>
                    <a:pt x="39" y="344"/>
                  </a:lnTo>
                  <a:lnTo>
                    <a:pt x="61" y="293"/>
                  </a:lnTo>
                  <a:lnTo>
                    <a:pt x="83" y="245"/>
                  </a:lnTo>
                  <a:lnTo>
                    <a:pt x="112" y="182"/>
                  </a:lnTo>
                  <a:lnTo>
                    <a:pt x="112" y="182"/>
                  </a:lnTo>
                  <a:lnTo>
                    <a:pt x="116" y="170"/>
                  </a:lnTo>
                  <a:lnTo>
                    <a:pt x="118" y="157"/>
                  </a:lnTo>
                  <a:lnTo>
                    <a:pt x="116" y="143"/>
                  </a:lnTo>
                  <a:lnTo>
                    <a:pt x="114" y="129"/>
                  </a:lnTo>
                  <a:lnTo>
                    <a:pt x="110" y="115"/>
                  </a:lnTo>
                  <a:lnTo>
                    <a:pt x="106" y="99"/>
                  </a:lnTo>
                  <a:lnTo>
                    <a:pt x="92" y="72"/>
                  </a:lnTo>
                  <a:lnTo>
                    <a:pt x="79" y="46"/>
                  </a:lnTo>
                  <a:lnTo>
                    <a:pt x="67" y="2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108" y="30"/>
                  </a:lnTo>
                  <a:lnTo>
                    <a:pt x="126" y="64"/>
                  </a:lnTo>
                  <a:lnTo>
                    <a:pt x="132" y="83"/>
                  </a:lnTo>
                  <a:lnTo>
                    <a:pt x="138" y="101"/>
                  </a:lnTo>
                  <a:lnTo>
                    <a:pt x="140" y="119"/>
                  </a:lnTo>
                  <a:lnTo>
                    <a:pt x="140" y="137"/>
                  </a:lnTo>
                  <a:lnTo>
                    <a:pt x="140" y="137"/>
                  </a:lnTo>
                  <a:lnTo>
                    <a:pt x="140" y="149"/>
                  </a:lnTo>
                  <a:lnTo>
                    <a:pt x="136" y="160"/>
                  </a:lnTo>
                  <a:lnTo>
                    <a:pt x="128" y="184"/>
                  </a:lnTo>
                  <a:lnTo>
                    <a:pt x="116" y="210"/>
                  </a:lnTo>
                  <a:lnTo>
                    <a:pt x="102" y="238"/>
                  </a:lnTo>
                  <a:lnTo>
                    <a:pt x="73" y="295"/>
                  </a:lnTo>
                  <a:lnTo>
                    <a:pt x="61" y="325"/>
                  </a:lnTo>
                  <a:lnTo>
                    <a:pt x="51" y="356"/>
                  </a:lnTo>
                  <a:lnTo>
                    <a:pt x="51" y="356"/>
                  </a:lnTo>
                  <a:close/>
                </a:path>
              </a:pathLst>
            </a:custGeom>
            <a:solidFill>
              <a:srgbClr val="455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</p:grpSp>
      <p:sp>
        <p:nvSpPr>
          <p:cNvPr id="3" name="矩形 2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8495" y="55245"/>
            <a:ext cx="25977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虚拟机简介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38455" y="523875"/>
            <a:ext cx="290703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669290" y="631825"/>
            <a:ext cx="6855460" cy="460375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1.1.1 实例一：安装虚拟机VMware Workstation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97535" y="1170305"/>
            <a:ext cx="779145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打开的“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输入许可证密钥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”界面中输入密钥，单击“输入”按钮，如图1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5所示。此时已经完成了安装工作，在最后打开的界面中单击“完成”按钮，结束安装工作。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25977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虚拟机简介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338455" y="523875"/>
            <a:ext cx="290703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69290" y="631825"/>
            <a:ext cx="6855460" cy="460375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1.1.1 实例一：安装虚拟机VMware Workstation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596900" y="1170305"/>
            <a:ext cx="7921625" cy="3829685"/>
          </a:xfrm>
          <a:prstGeom prst="round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1-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139950"/>
            <a:ext cx="3110865" cy="24320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94505" y="4572000"/>
            <a:ext cx="24466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图1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 输入许可证密钥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64845" y="611505"/>
            <a:ext cx="4328160" cy="460375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1.1.2 实例二：安装VirtualBox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21310" y="1255395"/>
            <a:ext cx="8501380" cy="3784783"/>
            <a:chOff x="494" y="1070"/>
            <a:chExt cx="13388" cy="7388"/>
          </a:xfrm>
        </p:grpSpPr>
        <p:sp>
          <p:nvSpPr>
            <p:cNvPr id="6" name="文本框 5"/>
            <p:cNvSpPr txBox="1"/>
            <p:nvPr/>
          </p:nvSpPr>
          <p:spPr>
            <a:xfrm>
              <a:off x="494" y="1070"/>
              <a:ext cx="4356" cy="7388"/>
            </a:xfrm>
            <a:prstGeom prst="rect">
              <a:avLst/>
            </a:prstGeom>
            <a:solidFill>
              <a:srgbClr val="BFC4D7"/>
            </a:solidFill>
            <a:ln w="12700" cmpd="sng">
              <a:noFill/>
              <a:prstDash val="dashDot"/>
            </a:ln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VirtualBox是一款开源虚拟机软件，由德国Innotek公司开发， Sun Microsystems公司出品，使用Qt软件编写， 收购后正式更名为 Oracle VM VirtualBox。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622" y="1070"/>
              <a:ext cx="4260" cy="7388"/>
            </a:xfrm>
            <a:prstGeom prst="rect">
              <a:avLst/>
            </a:prstGeom>
            <a:solidFill>
              <a:srgbClr val="A7CDA4"/>
            </a:solidFill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    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与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VMware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及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Virtual PC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相比，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VirtualBox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的远端桌面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协议</a:t>
              </a:r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(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RDP</a:t>
              </a:r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)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及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对USB的支持功能都比较优异，支持USB 2.0的硬件装置。</a:t>
              </a:r>
            </a:p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050" y="1070"/>
              <a:ext cx="4358" cy="7388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    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VirtualBox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不仅具有丰富的特色，且性能优异。该软件简单易用，可模拟Windows、Mac OS X、Linux、OpenBSD、Solaris、IBM OS2、Android等操作系统。</a:t>
              </a:r>
            </a:p>
          </p:txBody>
        </p:sp>
      </p:grpSp>
      <p:sp>
        <p:nvSpPr>
          <p:cNvPr id="12" name="矩形 11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8495" y="55245"/>
            <a:ext cx="25977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虚拟机简介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38455" y="523875"/>
            <a:ext cx="290703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云形 3"/>
          <p:cNvSpPr/>
          <p:nvPr/>
        </p:nvSpPr>
        <p:spPr>
          <a:xfrm>
            <a:off x="900430" y="2355850"/>
            <a:ext cx="3743960" cy="2159635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46175" y="2635885"/>
            <a:ext cx="292862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双击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安装可执行文件，弹出VirtualBox安装向导对话框，如图1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6所示。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728210" y="4775200"/>
            <a:ext cx="36163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图1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 VirtualBox安装向导对话框</a:t>
            </a:r>
          </a:p>
        </p:txBody>
      </p:sp>
      <p:pic>
        <p:nvPicPr>
          <p:cNvPr id="13" name="图片 12" descr="1-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105" y="2058035"/>
            <a:ext cx="3517900" cy="27508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4845" y="611505"/>
            <a:ext cx="4328160" cy="460375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1.1.2 实例二：安装VirtualBox</a:t>
            </a:r>
          </a:p>
        </p:txBody>
      </p:sp>
      <p:sp>
        <p:nvSpPr>
          <p:cNvPr id="6" name="矩形 5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8495" y="55245"/>
            <a:ext cx="25977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虚拟机简介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38455" y="523875"/>
            <a:ext cx="290703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68325" y="1071880"/>
            <a:ext cx="800671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本实例讲解在Windows 7系统中安装VirtualBox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6.0.0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127566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Win的详细步骤，其他版本的安装过程与此过程类似。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/>
          <p:nvPr/>
        </p:nvGrpSpPr>
        <p:grpSpPr>
          <a:xfrm>
            <a:off x="6339205" y="3339465"/>
            <a:ext cx="1579880" cy="1651635"/>
            <a:chOff x="-744280" y="2179238"/>
            <a:chExt cx="5394252" cy="5637893"/>
          </a:xfrm>
        </p:grpSpPr>
        <p:sp>
          <p:nvSpPr>
            <p:cNvPr id="5" name="Shape 6"/>
            <p:cNvSpPr/>
            <p:nvPr/>
          </p:nvSpPr>
          <p:spPr>
            <a:xfrm>
              <a:off x="-744280" y="2417503"/>
              <a:ext cx="5394252" cy="539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7915" y="0"/>
                    <a:pt x="5203" y="1123"/>
                    <a:pt x="3163" y="3163"/>
                  </a:cubicBezTo>
                  <a:cubicBezTo>
                    <a:pt x="1123" y="5203"/>
                    <a:pt x="0" y="7915"/>
                    <a:pt x="0" y="10800"/>
                  </a:cubicBezTo>
                  <a:cubicBezTo>
                    <a:pt x="0" y="13685"/>
                    <a:pt x="1123" y="16397"/>
                    <a:pt x="3163" y="18437"/>
                  </a:cubicBezTo>
                  <a:cubicBezTo>
                    <a:pt x="5203" y="20477"/>
                    <a:pt x="7915" y="21600"/>
                    <a:pt x="10800" y="21600"/>
                  </a:cubicBezTo>
                  <a:cubicBezTo>
                    <a:pt x="13685" y="21600"/>
                    <a:pt x="16397" y="20477"/>
                    <a:pt x="18437" y="18437"/>
                  </a:cubicBezTo>
                  <a:cubicBezTo>
                    <a:pt x="20477" y="16397"/>
                    <a:pt x="21600" y="13685"/>
                    <a:pt x="21600" y="10800"/>
                  </a:cubicBezTo>
                  <a:cubicBezTo>
                    <a:pt x="21600" y="7915"/>
                    <a:pt x="20477" y="5203"/>
                    <a:pt x="18437" y="3163"/>
                  </a:cubicBezTo>
                  <a:cubicBezTo>
                    <a:pt x="16397" y="1123"/>
                    <a:pt x="13685" y="0"/>
                    <a:pt x="10800" y="0"/>
                  </a:cubicBezTo>
                  <a:close/>
                </a:path>
              </a:pathLst>
            </a:custGeom>
            <a:gradFill flip="none" rotWithShape="1">
              <a:gsLst>
                <a:gs pos="31000">
                  <a:schemeClr val="accent4">
                    <a:alpha val="81000"/>
                  </a:schemeClr>
                </a:gs>
                <a:gs pos="100000">
                  <a:schemeClr val="accent4">
                    <a:lumMod val="50000"/>
                    <a:alpha val="6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" name="Shape 7"/>
            <p:cNvSpPr/>
            <p:nvPr/>
          </p:nvSpPr>
          <p:spPr>
            <a:xfrm>
              <a:off x="-411380" y="2421203"/>
              <a:ext cx="4951482" cy="5395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81" y="13859"/>
                  </a:moveTo>
                  <a:cubicBezTo>
                    <a:pt x="21103" y="13874"/>
                    <a:pt x="21160" y="13946"/>
                    <a:pt x="21131" y="13946"/>
                  </a:cubicBezTo>
                  <a:cubicBezTo>
                    <a:pt x="21117" y="13946"/>
                    <a:pt x="21071" y="13888"/>
                    <a:pt x="21067" y="13867"/>
                  </a:cubicBezTo>
                  <a:lnTo>
                    <a:pt x="21064" y="13867"/>
                  </a:lnTo>
                  <a:cubicBezTo>
                    <a:pt x="21064" y="13867"/>
                    <a:pt x="21081" y="13859"/>
                    <a:pt x="21081" y="13859"/>
                  </a:cubicBezTo>
                  <a:close/>
                  <a:moveTo>
                    <a:pt x="21192" y="14081"/>
                  </a:moveTo>
                  <a:lnTo>
                    <a:pt x="21220" y="14081"/>
                  </a:lnTo>
                  <a:lnTo>
                    <a:pt x="21220" y="14099"/>
                  </a:lnTo>
                  <a:cubicBezTo>
                    <a:pt x="21242" y="14126"/>
                    <a:pt x="21259" y="14147"/>
                    <a:pt x="21256" y="14184"/>
                  </a:cubicBezTo>
                  <a:cubicBezTo>
                    <a:pt x="21238" y="14180"/>
                    <a:pt x="21192" y="14122"/>
                    <a:pt x="21192" y="14096"/>
                  </a:cubicBezTo>
                  <a:cubicBezTo>
                    <a:pt x="21192" y="14096"/>
                    <a:pt x="21192" y="14081"/>
                    <a:pt x="21192" y="14081"/>
                  </a:cubicBezTo>
                  <a:close/>
                  <a:moveTo>
                    <a:pt x="19333" y="13367"/>
                  </a:moveTo>
                  <a:cubicBezTo>
                    <a:pt x="19283" y="13367"/>
                    <a:pt x="19244" y="13316"/>
                    <a:pt x="19244" y="13265"/>
                  </a:cubicBezTo>
                  <a:cubicBezTo>
                    <a:pt x="19244" y="13160"/>
                    <a:pt x="19294" y="13079"/>
                    <a:pt x="19294" y="12970"/>
                  </a:cubicBezTo>
                  <a:cubicBezTo>
                    <a:pt x="19344" y="13057"/>
                    <a:pt x="19447" y="13101"/>
                    <a:pt x="19447" y="13218"/>
                  </a:cubicBezTo>
                  <a:cubicBezTo>
                    <a:pt x="19447" y="13284"/>
                    <a:pt x="19400" y="13367"/>
                    <a:pt x="19333" y="13367"/>
                  </a:cubicBezTo>
                  <a:close/>
                  <a:moveTo>
                    <a:pt x="16612" y="12726"/>
                  </a:moveTo>
                  <a:cubicBezTo>
                    <a:pt x="16602" y="12726"/>
                    <a:pt x="16577" y="12718"/>
                    <a:pt x="16573" y="12700"/>
                  </a:cubicBezTo>
                  <a:cubicBezTo>
                    <a:pt x="16605" y="12689"/>
                    <a:pt x="16630" y="12682"/>
                    <a:pt x="16676" y="12682"/>
                  </a:cubicBezTo>
                  <a:cubicBezTo>
                    <a:pt x="16669" y="12697"/>
                    <a:pt x="16640" y="12726"/>
                    <a:pt x="16612" y="12726"/>
                  </a:cubicBezTo>
                  <a:close/>
                  <a:moveTo>
                    <a:pt x="16274" y="15682"/>
                  </a:moveTo>
                  <a:cubicBezTo>
                    <a:pt x="16256" y="15674"/>
                    <a:pt x="16220" y="15663"/>
                    <a:pt x="16213" y="15663"/>
                  </a:cubicBezTo>
                  <a:cubicBezTo>
                    <a:pt x="16213" y="15929"/>
                    <a:pt x="16132" y="16112"/>
                    <a:pt x="16053" y="16319"/>
                  </a:cubicBezTo>
                  <a:cubicBezTo>
                    <a:pt x="15989" y="16484"/>
                    <a:pt x="15957" y="16727"/>
                    <a:pt x="15740" y="16727"/>
                  </a:cubicBezTo>
                  <a:cubicBezTo>
                    <a:pt x="15651" y="16727"/>
                    <a:pt x="15573" y="16622"/>
                    <a:pt x="15573" y="16527"/>
                  </a:cubicBezTo>
                  <a:cubicBezTo>
                    <a:pt x="15573" y="16480"/>
                    <a:pt x="15583" y="16462"/>
                    <a:pt x="15580" y="16436"/>
                  </a:cubicBezTo>
                  <a:cubicBezTo>
                    <a:pt x="15537" y="16403"/>
                    <a:pt x="15537" y="16345"/>
                    <a:pt x="15537" y="16290"/>
                  </a:cubicBezTo>
                  <a:cubicBezTo>
                    <a:pt x="15537" y="16276"/>
                    <a:pt x="15601" y="16217"/>
                    <a:pt x="15608" y="16217"/>
                  </a:cubicBezTo>
                  <a:cubicBezTo>
                    <a:pt x="15608" y="16217"/>
                    <a:pt x="15679" y="16060"/>
                    <a:pt x="15679" y="16053"/>
                  </a:cubicBezTo>
                  <a:cubicBezTo>
                    <a:pt x="15679" y="16013"/>
                    <a:pt x="15626" y="15922"/>
                    <a:pt x="15626" y="15864"/>
                  </a:cubicBezTo>
                  <a:cubicBezTo>
                    <a:pt x="15626" y="15685"/>
                    <a:pt x="15754" y="15696"/>
                    <a:pt x="15857" y="15634"/>
                  </a:cubicBezTo>
                  <a:cubicBezTo>
                    <a:pt x="15939" y="15587"/>
                    <a:pt x="16049" y="15448"/>
                    <a:pt x="16107" y="15390"/>
                  </a:cubicBezTo>
                  <a:cubicBezTo>
                    <a:pt x="16125" y="15372"/>
                    <a:pt x="16113" y="15310"/>
                    <a:pt x="16128" y="15281"/>
                  </a:cubicBezTo>
                  <a:cubicBezTo>
                    <a:pt x="16249" y="15295"/>
                    <a:pt x="16238" y="15532"/>
                    <a:pt x="16274" y="15627"/>
                  </a:cubicBezTo>
                  <a:cubicBezTo>
                    <a:pt x="16274" y="15627"/>
                    <a:pt x="16274" y="15682"/>
                    <a:pt x="16274" y="15682"/>
                  </a:cubicBezTo>
                  <a:close/>
                  <a:moveTo>
                    <a:pt x="9059" y="6184"/>
                  </a:moveTo>
                  <a:cubicBezTo>
                    <a:pt x="9009" y="6169"/>
                    <a:pt x="8981" y="6118"/>
                    <a:pt x="8903" y="6118"/>
                  </a:cubicBezTo>
                  <a:cubicBezTo>
                    <a:pt x="8913" y="6111"/>
                    <a:pt x="8924" y="6100"/>
                    <a:pt x="8934" y="6100"/>
                  </a:cubicBezTo>
                  <a:cubicBezTo>
                    <a:pt x="8934" y="6053"/>
                    <a:pt x="8945" y="6031"/>
                    <a:pt x="8952" y="5991"/>
                  </a:cubicBezTo>
                  <a:cubicBezTo>
                    <a:pt x="8896" y="5976"/>
                    <a:pt x="8835" y="6013"/>
                    <a:pt x="8799" y="5976"/>
                  </a:cubicBezTo>
                  <a:cubicBezTo>
                    <a:pt x="8853" y="5976"/>
                    <a:pt x="8945" y="5958"/>
                    <a:pt x="8984" y="5943"/>
                  </a:cubicBezTo>
                  <a:cubicBezTo>
                    <a:pt x="8974" y="5936"/>
                    <a:pt x="8970" y="5925"/>
                    <a:pt x="8970" y="5914"/>
                  </a:cubicBezTo>
                  <a:cubicBezTo>
                    <a:pt x="8927" y="5914"/>
                    <a:pt x="8796" y="5874"/>
                    <a:pt x="8789" y="5834"/>
                  </a:cubicBezTo>
                  <a:cubicBezTo>
                    <a:pt x="8820" y="5823"/>
                    <a:pt x="8838" y="5830"/>
                    <a:pt x="8860" y="5841"/>
                  </a:cubicBezTo>
                  <a:lnTo>
                    <a:pt x="8860" y="5812"/>
                  </a:lnTo>
                  <a:cubicBezTo>
                    <a:pt x="8888" y="5812"/>
                    <a:pt x="8896" y="5772"/>
                    <a:pt x="8924" y="5772"/>
                  </a:cubicBezTo>
                  <a:lnTo>
                    <a:pt x="8952" y="5772"/>
                  </a:lnTo>
                  <a:cubicBezTo>
                    <a:pt x="8956" y="5794"/>
                    <a:pt x="8970" y="5805"/>
                    <a:pt x="8974" y="5827"/>
                  </a:cubicBezTo>
                  <a:cubicBezTo>
                    <a:pt x="8970" y="5852"/>
                    <a:pt x="9002" y="5900"/>
                    <a:pt x="9027" y="5900"/>
                  </a:cubicBezTo>
                  <a:cubicBezTo>
                    <a:pt x="9052" y="5900"/>
                    <a:pt x="9073" y="5882"/>
                    <a:pt x="9091" y="5878"/>
                  </a:cubicBezTo>
                  <a:cubicBezTo>
                    <a:pt x="9084" y="5852"/>
                    <a:pt x="9081" y="5845"/>
                    <a:pt x="9091" y="5830"/>
                  </a:cubicBezTo>
                  <a:cubicBezTo>
                    <a:pt x="9105" y="5845"/>
                    <a:pt x="9116" y="5863"/>
                    <a:pt x="9138" y="5863"/>
                  </a:cubicBezTo>
                  <a:lnTo>
                    <a:pt x="9223" y="5841"/>
                  </a:lnTo>
                  <a:cubicBezTo>
                    <a:pt x="9251" y="5848"/>
                    <a:pt x="9259" y="5860"/>
                    <a:pt x="9273" y="5867"/>
                  </a:cubicBezTo>
                  <a:cubicBezTo>
                    <a:pt x="9269" y="5856"/>
                    <a:pt x="9273" y="5841"/>
                    <a:pt x="9273" y="5830"/>
                  </a:cubicBezTo>
                  <a:cubicBezTo>
                    <a:pt x="9326" y="5830"/>
                    <a:pt x="9355" y="5841"/>
                    <a:pt x="9387" y="5841"/>
                  </a:cubicBezTo>
                  <a:cubicBezTo>
                    <a:pt x="9433" y="5841"/>
                    <a:pt x="9476" y="5798"/>
                    <a:pt x="9508" y="5830"/>
                  </a:cubicBezTo>
                  <a:cubicBezTo>
                    <a:pt x="9508" y="5801"/>
                    <a:pt x="9515" y="5790"/>
                    <a:pt x="9522" y="5776"/>
                  </a:cubicBezTo>
                  <a:cubicBezTo>
                    <a:pt x="9547" y="5783"/>
                    <a:pt x="9547" y="5787"/>
                    <a:pt x="9561" y="5776"/>
                  </a:cubicBezTo>
                  <a:cubicBezTo>
                    <a:pt x="9561" y="5819"/>
                    <a:pt x="9590" y="5823"/>
                    <a:pt x="9626" y="5823"/>
                  </a:cubicBezTo>
                  <a:cubicBezTo>
                    <a:pt x="9657" y="5823"/>
                    <a:pt x="9679" y="5805"/>
                    <a:pt x="9711" y="5805"/>
                  </a:cubicBezTo>
                  <a:cubicBezTo>
                    <a:pt x="9700" y="5812"/>
                    <a:pt x="9689" y="5827"/>
                    <a:pt x="9689" y="5838"/>
                  </a:cubicBezTo>
                  <a:cubicBezTo>
                    <a:pt x="9689" y="5943"/>
                    <a:pt x="9821" y="5918"/>
                    <a:pt x="9821" y="6020"/>
                  </a:cubicBezTo>
                  <a:lnTo>
                    <a:pt x="9814" y="6027"/>
                  </a:lnTo>
                  <a:cubicBezTo>
                    <a:pt x="9786" y="6078"/>
                    <a:pt x="9700" y="6144"/>
                    <a:pt x="9654" y="6158"/>
                  </a:cubicBezTo>
                  <a:cubicBezTo>
                    <a:pt x="9568" y="6188"/>
                    <a:pt x="9501" y="6250"/>
                    <a:pt x="9380" y="6250"/>
                  </a:cubicBezTo>
                  <a:cubicBezTo>
                    <a:pt x="9248" y="6250"/>
                    <a:pt x="9155" y="6217"/>
                    <a:pt x="9059" y="6184"/>
                  </a:cubicBezTo>
                  <a:close/>
                  <a:moveTo>
                    <a:pt x="9437" y="4110"/>
                  </a:moveTo>
                  <a:cubicBezTo>
                    <a:pt x="9419" y="4121"/>
                    <a:pt x="9358" y="4165"/>
                    <a:pt x="9323" y="4165"/>
                  </a:cubicBezTo>
                  <a:cubicBezTo>
                    <a:pt x="9298" y="4165"/>
                    <a:pt x="9276" y="4129"/>
                    <a:pt x="9276" y="4110"/>
                  </a:cubicBezTo>
                  <a:cubicBezTo>
                    <a:pt x="9276" y="4089"/>
                    <a:pt x="9301" y="4074"/>
                    <a:pt x="9312" y="4063"/>
                  </a:cubicBezTo>
                  <a:lnTo>
                    <a:pt x="9376" y="4063"/>
                  </a:lnTo>
                  <a:lnTo>
                    <a:pt x="9376" y="4110"/>
                  </a:lnTo>
                  <a:cubicBezTo>
                    <a:pt x="9376" y="4110"/>
                    <a:pt x="9437" y="4110"/>
                    <a:pt x="9437" y="4110"/>
                  </a:cubicBezTo>
                  <a:close/>
                  <a:moveTo>
                    <a:pt x="8539" y="5368"/>
                  </a:moveTo>
                  <a:cubicBezTo>
                    <a:pt x="8411" y="5411"/>
                    <a:pt x="8308" y="5400"/>
                    <a:pt x="8172" y="5459"/>
                  </a:cubicBezTo>
                  <a:lnTo>
                    <a:pt x="8005" y="5459"/>
                  </a:lnTo>
                  <a:cubicBezTo>
                    <a:pt x="7969" y="5481"/>
                    <a:pt x="7934" y="5491"/>
                    <a:pt x="7934" y="5520"/>
                  </a:cubicBezTo>
                  <a:lnTo>
                    <a:pt x="7845" y="5586"/>
                  </a:lnTo>
                  <a:cubicBezTo>
                    <a:pt x="7777" y="5641"/>
                    <a:pt x="7773" y="5714"/>
                    <a:pt x="7720" y="5768"/>
                  </a:cubicBezTo>
                  <a:cubicBezTo>
                    <a:pt x="7649" y="5841"/>
                    <a:pt x="7528" y="5823"/>
                    <a:pt x="7453" y="5878"/>
                  </a:cubicBezTo>
                  <a:lnTo>
                    <a:pt x="7400" y="5878"/>
                  </a:lnTo>
                  <a:lnTo>
                    <a:pt x="7400" y="5805"/>
                  </a:lnTo>
                  <a:cubicBezTo>
                    <a:pt x="7346" y="5827"/>
                    <a:pt x="7360" y="5863"/>
                    <a:pt x="7328" y="5896"/>
                  </a:cubicBezTo>
                  <a:cubicBezTo>
                    <a:pt x="7254" y="5973"/>
                    <a:pt x="7061" y="5940"/>
                    <a:pt x="7061" y="6060"/>
                  </a:cubicBezTo>
                  <a:cubicBezTo>
                    <a:pt x="7061" y="6071"/>
                    <a:pt x="7068" y="6086"/>
                    <a:pt x="7068" y="6096"/>
                  </a:cubicBezTo>
                  <a:cubicBezTo>
                    <a:pt x="7058" y="6111"/>
                    <a:pt x="7044" y="6122"/>
                    <a:pt x="7044" y="6140"/>
                  </a:cubicBezTo>
                  <a:cubicBezTo>
                    <a:pt x="7044" y="6165"/>
                    <a:pt x="7086" y="6184"/>
                    <a:pt x="7086" y="6224"/>
                  </a:cubicBezTo>
                  <a:cubicBezTo>
                    <a:pt x="7086" y="6348"/>
                    <a:pt x="6919" y="6308"/>
                    <a:pt x="6919" y="6414"/>
                  </a:cubicBezTo>
                  <a:cubicBezTo>
                    <a:pt x="6919" y="6479"/>
                    <a:pt x="6912" y="6574"/>
                    <a:pt x="6919" y="6614"/>
                  </a:cubicBezTo>
                  <a:cubicBezTo>
                    <a:pt x="6837" y="6654"/>
                    <a:pt x="6880" y="6844"/>
                    <a:pt x="6784" y="6844"/>
                  </a:cubicBezTo>
                  <a:cubicBezTo>
                    <a:pt x="6759" y="6844"/>
                    <a:pt x="6748" y="6829"/>
                    <a:pt x="6741" y="6807"/>
                  </a:cubicBezTo>
                  <a:cubicBezTo>
                    <a:pt x="6698" y="6811"/>
                    <a:pt x="6691" y="6833"/>
                    <a:pt x="6670" y="6833"/>
                  </a:cubicBezTo>
                  <a:cubicBezTo>
                    <a:pt x="6581" y="6833"/>
                    <a:pt x="6588" y="6668"/>
                    <a:pt x="6499" y="6668"/>
                  </a:cubicBezTo>
                  <a:cubicBezTo>
                    <a:pt x="6449" y="6668"/>
                    <a:pt x="6392" y="6712"/>
                    <a:pt x="6349" y="6716"/>
                  </a:cubicBezTo>
                  <a:cubicBezTo>
                    <a:pt x="6324" y="6632"/>
                    <a:pt x="6289" y="6658"/>
                    <a:pt x="6231" y="6614"/>
                  </a:cubicBezTo>
                  <a:cubicBezTo>
                    <a:pt x="6210" y="6599"/>
                    <a:pt x="6217" y="6548"/>
                    <a:pt x="6207" y="6541"/>
                  </a:cubicBezTo>
                  <a:cubicBezTo>
                    <a:pt x="6136" y="6483"/>
                    <a:pt x="6000" y="6319"/>
                    <a:pt x="6000" y="6213"/>
                  </a:cubicBezTo>
                  <a:cubicBezTo>
                    <a:pt x="6000" y="6165"/>
                    <a:pt x="6029" y="6169"/>
                    <a:pt x="6054" y="6144"/>
                  </a:cubicBezTo>
                  <a:cubicBezTo>
                    <a:pt x="6000" y="6075"/>
                    <a:pt x="5982" y="6165"/>
                    <a:pt x="5922" y="6133"/>
                  </a:cubicBezTo>
                  <a:cubicBezTo>
                    <a:pt x="5908" y="6118"/>
                    <a:pt x="5897" y="6049"/>
                    <a:pt x="5886" y="6013"/>
                  </a:cubicBezTo>
                  <a:cubicBezTo>
                    <a:pt x="5865" y="5943"/>
                    <a:pt x="5769" y="5903"/>
                    <a:pt x="5769" y="5805"/>
                  </a:cubicBezTo>
                  <a:cubicBezTo>
                    <a:pt x="5769" y="5768"/>
                    <a:pt x="5794" y="5750"/>
                    <a:pt x="5804" y="5714"/>
                  </a:cubicBezTo>
                  <a:cubicBezTo>
                    <a:pt x="5779" y="5699"/>
                    <a:pt x="5755" y="5695"/>
                    <a:pt x="5733" y="5714"/>
                  </a:cubicBezTo>
                  <a:lnTo>
                    <a:pt x="5733" y="5630"/>
                  </a:lnTo>
                  <a:cubicBezTo>
                    <a:pt x="5783" y="5561"/>
                    <a:pt x="5804" y="5488"/>
                    <a:pt x="5876" y="5430"/>
                  </a:cubicBezTo>
                  <a:lnTo>
                    <a:pt x="5876" y="5422"/>
                  </a:lnTo>
                  <a:cubicBezTo>
                    <a:pt x="5925" y="5397"/>
                    <a:pt x="5925" y="5393"/>
                    <a:pt x="5975" y="5415"/>
                  </a:cubicBezTo>
                  <a:cubicBezTo>
                    <a:pt x="5997" y="5305"/>
                    <a:pt x="6050" y="5269"/>
                    <a:pt x="6082" y="5167"/>
                  </a:cubicBezTo>
                  <a:cubicBezTo>
                    <a:pt x="5972" y="5131"/>
                    <a:pt x="5712" y="5113"/>
                    <a:pt x="5697" y="5010"/>
                  </a:cubicBezTo>
                  <a:cubicBezTo>
                    <a:pt x="5733" y="4996"/>
                    <a:pt x="5730" y="5010"/>
                    <a:pt x="5762" y="5010"/>
                  </a:cubicBezTo>
                  <a:cubicBezTo>
                    <a:pt x="5836" y="5010"/>
                    <a:pt x="5890" y="5065"/>
                    <a:pt x="5975" y="5065"/>
                  </a:cubicBezTo>
                  <a:cubicBezTo>
                    <a:pt x="6011" y="5065"/>
                    <a:pt x="6007" y="5033"/>
                    <a:pt x="6011" y="5010"/>
                  </a:cubicBezTo>
                  <a:cubicBezTo>
                    <a:pt x="5900" y="4974"/>
                    <a:pt x="5869" y="4803"/>
                    <a:pt x="5751" y="4803"/>
                  </a:cubicBezTo>
                  <a:cubicBezTo>
                    <a:pt x="5719" y="4803"/>
                    <a:pt x="5708" y="4865"/>
                    <a:pt x="5662" y="4865"/>
                  </a:cubicBezTo>
                  <a:cubicBezTo>
                    <a:pt x="5598" y="4865"/>
                    <a:pt x="5566" y="4857"/>
                    <a:pt x="5566" y="4803"/>
                  </a:cubicBezTo>
                  <a:cubicBezTo>
                    <a:pt x="5566" y="4722"/>
                    <a:pt x="5644" y="4730"/>
                    <a:pt x="5644" y="4646"/>
                  </a:cubicBezTo>
                  <a:cubicBezTo>
                    <a:pt x="5644" y="4591"/>
                    <a:pt x="5587" y="4588"/>
                    <a:pt x="5555" y="4584"/>
                  </a:cubicBezTo>
                  <a:lnTo>
                    <a:pt x="5555" y="4529"/>
                  </a:lnTo>
                  <a:cubicBezTo>
                    <a:pt x="5455" y="4216"/>
                    <a:pt x="5206" y="3899"/>
                    <a:pt x="4807" y="3899"/>
                  </a:cubicBezTo>
                  <a:lnTo>
                    <a:pt x="4700" y="3899"/>
                  </a:lnTo>
                  <a:cubicBezTo>
                    <a:pt x="4654" y="3899"/>
                    <a:pt x="4633" y="3946"/>
                    <a:pt x="4586" y="3946"/>
                  </a:cubicBezTo>
                  <a:cubicBezTo>
                    <a:pt x="4554" y="3946"/>
                    <a:pt x="4522" y="3917"/>
                    <a:pt x="4480" y="3917"/>
                  </a:cubicBezTo>
                  <a:cubicBezTo>
                    <a:pt x="4440" y="3917"/>
                    <a:pt x="4426" y="3924"/>
                    <a:pt x="4408" y="3931"/>
                  </a:cubicBezTo>
                  <a:cubicBezTo>
                    <a:pt x="4419" y="3943"/>
                    <a:pt x="4433" y="3957"/>
                    <a:pt x="4444" y="3961"/>
                  </a:cubicBezTo>
                  <a:cubicBezTo>
                    <a:pt x="4423" y="3983"/>
                    <a:pt x="4426" y="3972"/>
                    <a:pt x="4398" y="3972"/>
                  </a:cubicBezTo>
                  <a:cubicBezTo>
                    <a:pt x="4323" y="3972"/>
                    <a:pt x="4209" y="3939"/>
                    <a:pt x="4166" y="3884"/>
                  </a:cubicBezTo>
                  <a:cubicBezTo>
                    <a:pt x="4198" y="3862"/>
                    <a:pt x="4223" y="3858"/>
                    <a:pt x="4237" y="3826"/>
                  </a:cubicBezTo>
                  <a:cubicBezTo>
                    <a:pt x="4180" y="3804"/>
                    <a:pt x="4138" y="3764"/>
                    <a:pt x="4095" y="3764"/>
                  </a:cubicBezTo>
                  <a:cubicBezTo>
                    <a:pt x="4016" y="3764"/>
                    <a:pt x="4038" y="3790"/>
                    <a:pt x="3970" y="3764"/>
                  </a:cubicBezTo>
                  <a:cubicBezTo>
                    <a:pt x="3977" y="3713"/>
                    <a:pt x="4049" y="3691"/>
                    <a:pt x="4077" y="3691"/>
                  </a:cubicBezTo>
                  <a:lnTo>
                    <a:pt x="4166" y="3691"/>
                  </a:lnTo>
                  <a:cubicBezTo>
                    <a:pt x="4202" y="3691"/>
                    <a:pt x="4213" y="3687"/>
                    <a:pt x="4230" y="3662"/>
                  </a:cubicBezTo>
                  <a:lnTo>
                    <a:pt x="4433" y="3662"/>
                  </a:lnTo>
                  <a:cubicBezTo>
                    <a:pt x="4469" y="3636"/>
                    <a:pt x="4469" y="3622"/>
                    <a:pt x="4480" y="3582"/>
                  </a:cubicBezTo>
                  <a:lnTo>
                    <a:pt x="4337" y="3582"/>
                  </a:lnTo>
                  <a:cubicBezTo>
                    <a:pt x="4330" y="3600"/>
                    <a:pt x="4319" y="3618"/>
                    <a:pt x="4301" y="3618"/>
                  </a:cubicBezTo>
                  <a:lnTo>
                    <a:pt x="4177" y="3618"/>
                  </a:lnTo>
                  <a:cubicBezTo>
                    <a:pt x="4163" y="3618"/>
                    <a:pt x="3821" y="3520"/>
                    <a:pt x="3821" y="3461"/>
                  </a:cubicBezTo>
                  <a:cubicBezTo>
                    <a:pt x="3821" y="3348"/>
                    <a:pt x="3946" y="3389"/>
                    <a:pt x="4024" y="3363"/>
                  </a:cubicBezTo>
                  <a:cubicBezTo>
                    <a:pt x="4088" y="3341"/>
                    <a:pt x="4127" y="3301"/>
                    <a:pt x="4195" y="3279"/>
                  </a:cubicBezTo>
                  <a:cubicBezTo>
                    <a:pt x="4291" y="3246"/>
                    <a:pt x="4419" y="3301"/>
                    <a:pt x="4498" y="3254"/>
                  </a:cubicBezTo>
                  <a:cubicBezTo>
                    <a:pt x="4554" y="3217"/>
                    <a:pt x="4594" y="3152"/>
                    <a:pt x="4594" y="3061"/>
                  </a:cubicBezTo>
                  <a:cubicBezTo>
                    <a:pt x="4529" y="3053"/>
                    <a:pt x="4327" y="3057"/>
                    <a:pt x="4327" y="2988"/>
                  </a:cubicBezTo>
                  <a:cubicBezTo>
                    <a:pt x="4327" y="2955"/>
                    <a:pt x="4380" y="2936"/>
                    <a:pt x="4398" y="2933"/>
                  </a:cubicBezTo>
                  <a:cubicBezTo>
                    <a:pt x="4519" y="2893"/>
                    <a:pt x="4679" y="2805"/>
                    <a:pt x="4750" y="2733"/>
                  </a:cubicBezTo>
                  <a:cubicBezTo>
                    <a:pt x="4779" y="2754"/>
                    <a:pt x="4807" y="2762"/>
                    <a:pt x="4843" y="2762"/>
                  </a:cubicBezTo>
                  <a:cubicBezTo>
                    <a:pt x="4967" y="2762"/>
                    <a:pt x="4871" y="2594"/>
                    <a:pt x="4985" y="2579"/>
                  </a:cubicBezTo>
                  <a:cubicBezTo>
                    <a:pt x="5128" y="2561"/>
                    <a:pt x="5181" y="2525"/>
                    <a:pt x="5317" y="2525"/>
                  </a:cubicBezTo>
                  <a:cubicBezTo>
                    <a:pt x="5416" y="2499"/>
                    <a:pt x="5487" y="2441"/>
                    <a:pt x="5583" y="2441"/>
                  </a:cubicBezTo>
                  <a:cubicBezTo>
                    <a:pt x="5648" y="2441"/>
                    <a:pt x="5665" y="2550"/>
                    <a:pt x="5733" y="2550"/>
                  </a:cubicBezTo>
                  <a:cubicBezTo>
                    <a:pt x="5733" y="2525"/>
                    <a:pt x="5715" y="2503"/>
                    <a:pt x="5715" y="2478"/>
                  </a:cubicBezTo>
                  <a:lnTo>
                    <a:pt x="5751" y="2441"/>
                  </a:lnTo>
                  <a:cubicBezTo>
                    <a:pt x="5790" y="2510"/>
                    <a:pt x="5851" y="2503"/>
                    <a:pt x="5922" y="2532"/>
                  </a:cubicBezTo>
                  <a:lnTo>
                    <a:pt x="5975" y="2532"/>
                  </a:lnTo>
                  <a:cubicBezTo>
                    <a:pt x="5964" y="2503"/>
                    <a:pt x="5947" y="2481"/>
                    <a:pt x="5947" y="2452"/>
                  </a:cubicBezTo>
                  <a:cubicBezTo>
                    <a:pt x="5947" y="2408"/>
                    <a:pt x="6000" y="2405"/>
                    <a:pt x="6036" y="2405"/>
                  </a:cubicBezTo>
                  <a:cubicBezTo>
                    <a:pt x="6182" y="2405"/>
                    <a:pt x="6267" y="2488"/>
                    <a:pt x="6356" y="2532"/>
                  </a:cubicBezTo>
                  <a:lnTo>
                    <a:pt x="6516" y="2532"/>
                  </a:lnTo>
                  <a:cubicBezTo>
                    <a:pt x="6460" y="2503"/>
                    <a:pt x="6314" y="2455"/>
                    <a:pt x="6314" y="2386"/>
                  </a:cubicBezTo>
                  <a:cubicBezTo>
                    <a:pt x="6314" y="2332"/>
                    <a:pt x="6424" y="2350"/>
                    <a:pt x="6456" y="2343"/>
                  </a:cubicBezTo>
                  <a:cubicBezTo>
                    <a:pt x="6431" y="2317"/>
                    <a:pt x="6403" y="2314"/>
                    <a:pt x="6385" y="2288"/>
                  </a:cubicBezTo>
                  <a:cubicBezTo>
                    <a:pt x="6481" y="2240"/>
                    <a:pt x="6570" y="2215"/>
                    <a:pt x="6688" y="2215"/>
                  </a:cubicBezTo>
                  <a:cubicBezTo>
                    <a:pt x="6773" y="2215"/>
                    <a:pt x="6830" y="2211"/>
                    <a:pt x="6908" y="2240"/>
                  </a:cubicBezTo>
                  <a:lnTo>
                    <a:pt x="6979" y="2240"/>
                  </a:lnTo>
                  <a:lnTo>
                    <a:pt x="6979" y="2197"/>
                  </a:lnTo>
                  <a:cubicBezTo>
                    <a:pt x="7033" y="2189"/>
                    <a:pt x="7068" y="2197"/>
                    <a:pt x="7122" y="2197"/>
                  </a:cubicBezTo>
                  <a:cubicBezTo>
                    <a:pt x="7293" y="2197"/>
                    <a:pt x="7432" y="2095"/>
                    <a:pt x="7613" y="2095"/>
                  </a:cubicBezTo>
                  <a:lnTo>
                    <a:pt x="8130" y="2095"/>
                  </a:lnTo>
                  <a:cubicBezTo>
                    <a:pt x="8340" y="2095"/>
                    <a:pt x="8496" y="2233"/>
                    <a:pt x="8664" y="2306"/>
                  </a:cubicBezTo>
                  <a:cubicBezTo>
                    <a:pt x="8760" y="2346"/>
                    <a:pt x="8884" y="2321"/>
                    <a:pt x="8974" y="2343"/>
                  </a:cubicBezTo>
                  <a:cubicBezTo>
                    <a:pt x="8956" y="2470"/>
                    <a:pt x="8714" y="2452"/>
                    <a:pt x="8617" y="2488"/>
                  </a:cubicBezTo>
                  <a:lnTo>
                    <a:pt x="7836" y="2532"/>
                  </a:lnTo>
                  <a:cubicBezTo>
                    <a:pt x="7896" y="2579"/>
                    <a:pt x="8493" y="2507"/>
                    <a:pt x="8557" y="2532"/>
                  </a:cubicBezTo>
                  <a:cubicBezTo>
                    <a:pt x="8550" y="2561"/>
                    <a:pt x="8395" y="2715"/>
                    <a:pt x="8423" y="2715"/>
                  </a:cubicBezTo>
                  <a:cubicBezTo>
                    <a:pt x="8512" y="2715"/>
                    <a:pt x="8724" y="2507"/>
                    <a:pt x="8842" y="2507"/>
                  </a:cubicBezTo>
                  <a:cubicBezTo>
                    <a:pt x="8906" y="2507"/>
                    <a:pt x="8931" y="2561"/>
                    <a:pt x="8931" y="2616"/>
                  </a:cubicBezTo>
                  <a:cubicBezTo>
                    <a:pt x="8931" y="2649"/>
                    <a:pt x="8701" y="2897"/>
                    <a:pt x="8690" y="2933"/>
                  </a:cubicBezTo>
                  <a:cubicBezTo>
                    <a:pt x="8783" y="2907"/>
                    <a:pt x="8963" y="2667"/>
                    <a:pt x="9020" y="2623"/>
                  </a:cubicBezTo>
                  <a:lnTo>
                    <a:pt x="9259" y="2623"/>
                  </a:lnTo>
                  <a:cubicBezTo>
                    <a:pt x="9259" y="2623"/>
                    <a:pt x="9326" y="2638"/>
                    <a:pt x="9340" y="2634"/>
                  </a:cubicBezTo>
                  <a:cubicBezTo>
                    <a:pt x="9405" y="2609"/>
                    <a:pt x="9415" y="2590"/>
                    <a:pt x="9472" y="2561"/>
                  </a:cubicBezTo>
                  <a:lnTo>
                    <a:pt x="9643" y="2561"/>
                  </a:lnTo>
                  <a:cubicBezTo>
                    <a:pt x="9654" y="2517"/>
                    <a:pt x="9679" y="2514"/>
                    <a:pt x="9714" y="2514"/>
                  </a:cubicBezTo>
                  <a:cubicBezTo>
                    <a:pt x="9761" y="2514"/>
                    <a:pt x="9928" y="2594"/>
                    <a:pt x="9928" y="2641"/>
                  </a:cubicBezTo>
                  <a:cubicBezTo>
                    <a:pt x="9928" y="2685"/>
                    <a:pt x="9860" y="2718"/>
                    <a:pt x="9839" y="2725"/>
                  </a:cubicBezTo>
                  <a:cubicBezTo>
                    <a:pt x="9722" y="2765"/>
                    <a:pt x="9647" y="2871"/>
                    <a:pt x="9487" y="2871"/>
                  </a:cubicBezTo>
                  <a:cubicBezTo>
                    <a:pt x="9529" y="2893"/>
                    <a:pt x="9533" y="2893"/>
                    <a:pt x="9561" y="2871"/>
                  </a:cubicBezTo>
                  <a:cubicBezTo>
                    <a:pt x="9561" y="2973"/>
                    <a:pt x="9465" y="2973"/>
                    <a:pt x="9401" y="2988"/>
                  </a:cubicBezTo>
                  <a:cubicBezTo>
                    <a:pt x="9426" y="3039"/>
                    <a:pt x="9401" y="2999"/>
                    <a:pt x="9401" y="3035"/>
                  </a:cubicBezTo>
                  <a:cubicBezTo>
                    <a:pt x="9401" y="3093"/>
                    <a:pt x="9308" y="3108"/>
                    <a:pt x="9241" y="3126"/>
                  </a:cubicBezTo>
                  <a:cubicBezTo>
                    <a:pt x="9244" y="3166"/>
                    <a:pt x="9241" y="3166"/>
                    <a:pt x="9241" y="3181"/>
                  </a:cubicBezTo>
                  <a:cubicBezTo>
                    <a:pt x="9241" y="3257"/>
                    <a:pt x="9166" y="3283"/>
                    <a:pt x="9098" y="3334"/>
                  </a:cubicBezTo>
                  <a:cubicBezTo>
                    <a:pt x="9056" y="3367"/>
                    <a:pt x="9059" y="3454"/>
                    <a:pt x="9038" y="3491"/>
                  </a:cubicBezTo>
                  <a:cubicBezTo>
                    <a:pt x="9077" y="3509"/>
                    <a:pt x="9106" y="3491"/>
                    <a:pt x="9145" y="3491"/>
                  </a:cubicBezTo>
                  <a:cubicBezTo>
                    <a:pt x="9202" y="3491"/>
                    <a:pt x="9251" y="3531"/>
                    <a:pt x="9287" y="3560"/>
                  </a:cubicBezTo>
                  <a:cubicBezTo>
                    <a:pt x="9269" y="3571"/>
                    <a:pt x="9244" y="3582"/>
                    <a:pt x="9223" y="3582"/>
                  </a:cubicBezTo>
                  <a:cubicBezTo>
                    <a:pt x="9237" y="3640"/>
                    <a:pt x="9376" y="3622"/>
                    <a:pt x="9376" y="3709"/>
                  </a:cubicBezTo>
                  <a:cubicBezTo>
                    <a:pt x="9376" y="3797"/>
                    <a:pt x="9191" y="3764"/>
                    <a:pt x="9127" y="3764"/>
                  </a:cubicBezTo>
                  <a:cubicBezTo>
                    <a:pt x="9088" y="3764"/>
                    <a:pt x="9056" y="3793"/>
                    <a:pt x="9056" y="3819"/>
                  </a:cubicBezTo>
                  <a:cubicBezTo>
                    <a:pt x="9056" y="3881"/>
                    <a:pt x="9120" y="3881"/>
                    <a:pt x="9170" y="3881"/>
                  </a:cubicBezTo>
                  <a:cubicBezTo>
                    <a:pt x="9170" y="3961"/>
                    <a:pt x="9223" y="3983"/>
                    <a:pt x="9223" y="4037"/>
                  </a:cubicBezTo>
                  <a:cubicBezTo>
                    <a:pt x="9223" y="4066"/>
                    <a:pt x="9205" y="4096"/>
                    <a:pt x="9223" y="4117"/>
                  </a:cubicBezTo>
                  <a:cubicBezTo>
                    <a:pt x="9166" y="4117"/>
                    <a:pt x="9109" y="4117"/>
                    <a:pt x="9109" y="4165"/>
                  </a:cubicBezTo>
                  <a:cubicBezTo>
                    <a:pt x="9109" y="4227"/>
                    <a:pt x="9209" y="4223"/>
                    <a:pt x="9251" y="4238"/>
                  </a:cubicBezTo>
                  <a:cubicBezTo>
                    <a:pt x="9230" y="4296"/>
                    <a:pt x="9159" y="4329"/>
                    <a:pt x="9091" y="4336"/>
                  </a:cubicBezTo>
                  <a:cubicBezTo>
                    <a:pt x="9091" y="4361"/>
                    <a:pt x="9109" y="4384"/>
                    <a:pt x="9127" y="4391"/>
                  </a:cubicBezTo>
                  <a:cubicBezTo>
                    <a:pt x="9102" y="4500"/>
                    <a:pt x="8960" y="4453"/>
                    <a:pt x="8931" y="4529"/>
                  </a:cubicBezTo>
                  <a:cubicBezTo>
                    <a:pt x="8892" y="4504"/>
                    <a:pt x="8853" y="4486"/>
                    <a:pt x="8824" y="4446"/>
                  </a:cubicBezTo>
                  <a:lnTo>
                    <a:pt x="8771" y="4446"/>
                  </a:lnTo>
                  <a:cubicBezTo>
                    <a:pt x="8807" y="4544"/>
                    <a:pt x="8967" y="4511"/>
                    <a:pt x="8967" y="4609"/>
                  </a:cubicBezTo>
                  <a:cubicBezTo>
                    <a:pt x="8967" y="4653"/>
                    <a:pt x="8956" y="4712"/>
                    <a:pt x="8913" y="4712"/>
                  </a:cubicBezTo>
                  <a:cubicBezTo>
                    <a:pt x="8849" y="4712"/>
                    <a:pt x="8739" y="4617"/>
                    <a:pt x="8717" y="4547"/>
                  </a:cubicBezTo>
                  <a:cubicBezTo>
                    <a:pt x="8689" y="4551"/>
                    <a:pt x="8678" y="4547"/>
                    <a:pt x="8671" y="4547"/>
                  </a:cubicBezTo>
                  <a:lnTo>
                    <a:pt x="8671" y="4602"/>
                  </a:lnTo>
                  <a:cubicBezTo>
                    <a:pt x="8799" y="4733"/>
                    <a:pt x="9027" y="4795"/>
                    <a:pt x="9027" y="5003"/>
                  </a:cubicBezTo>
                  <a:cubicBezTo>
                    <a:pt x="9027" y="5043"/>
                    <a:pt x="8970" y="5047"/>
                    <a:pt x="8931" y="5047"/>
                  </a:cubicBezTo>
                  <a:cubicBezTo>
                    <a:pt x="8764" y="5047"/>
                    <a:pt x="8799" y="4865"/>
                    <a:pt x="8653" y="4865"/>
                  </a:cubicBezTo>
                  <a:cubicBezTo>
                    <a:pt x="8635" y="4865"/>
                    <a:pt x="8617" y="4875"/>
                    <a:pt x="8600" y="4865"/>
                  </a:cubicBezTo>
                  <a:cubicBezTo>
                    <a:pt x="8600" y="4916"/>
                    <a:pt x="8635" y="4927"/>
                    <a:pt x="8635" y="4956"/>
                  </a:cubicBezTo>
                  <a:cubicBezTo>
                    <a:pt x="8635" y="4988"/>
                    <a:pt x="8575" y="4999"/>
                    <a:pt x="8557" y="5003"/>
                  </a:cubicBezTo>
                  <a:cubicBezTo>
                    <a:pt x="8557" y="5113"/>
                    <a:pt x="8874" y="5098"/>
                    <a:pt x="8949" y="5123"/>
                  </a:cubicBezTo>
                  <a:cubicBezTo>
                    <a:pt x="8896" y="5167"/>
                    <a:pt x="8860" y="5171"/>
                    <a:pt x="8796" y="5192"/>
                  </a:cubicBezTo>
                  <a:cubicBezTo>
                    <a:pt x="8678" y="5233"/>
                    <a:pt x="8642" y="5335"/>
                    <a:pt x="8539" y="5368"/>
                  </a:cubicBezTo>
                  <a:close/>
                  <a:moveTo>
                    <a:pt x="6217" y="14202"/>
                  </a:moveTo>
                  <a:cubicBezTo>
                    <a:pt x="6164" y="14202"/>
                    <a:pt x="6071" y="14136"/>
                    <a:pt x="6071" y="14104"/>
                  </a:cubicBezTo>
                  <a:cubicBezTo>
                    <a:pt x="6071" y="14049"/>
                    <a:pt x="6100" y="14012"/>
                    <a:pt x="6143" y="14012"/>
                  </a:cubicBezTo>
                  <a:cubicBezTo>
                    <a:pt x="6146" y="14012"/>
                    <a:pt x="6157" y="14016"/>
                    <a:pt x="6157" y="14012"/>
                  </a:cubicBezTo>
                  <a:cubicBezTo>
                    <a:pt x="6178" y="14027"/>
                    <a:pt x="6203" y="14045"/>
                    <a:pt x="6231" y="14045"/>
                  </a:cubicBezTo>
                  <a:cubicBezTo>
                    <a:pt x="6239" y="14092"/>
                    <a:pt x="6271" y="14052"/>
                    <a:pt x="6289" y="14052"/>
                  </a:cubicBezTo>
                  <a:cubicBezTo>
                    <a:pt x="6303" y="14052"/>
                    <a:pt x="6314" y="14078"/>
                    <a:pt x="6314" y="14085"/>
                  </a:cubicBezTo>
                  <a:cubicBezTo>
                    <a:pt x="6314" y="14118"/>
                    <a:pt x="6260" y="14202"/>
                    <a:pt x="6217" y="14202"/>
                  </a:cubicBezTo>
                  <a:close/>
                  <a:moveTo>
                    <a:pt x="5637" y="5156"/>
                  </a:moveTo>
                  <a:cubicBezTo>
                    <a:pt x="5637" y="5101"/>
                    <a:pt x="5683" y="5083"/>
                    <a:pt x="5715" y="5083"/>
                  </a:cubicBezTo>
                  <a:cubicBezTo>
                    <a:pt x="5808" y="5083"/>
                    <a:pt x="5836" y="5182"/>
                    <a:pt x="5929" y="5211"/>
                  </a:cubicBezTo>
                  <a:cubicBezTo>
                    <a:pt x="5922" y="5273"/>
                    <a:pt x="5847" y="5284"/>
                    <a:pt x="5787" y="5284"/>
                  </a:cubicBezTo>
                  <a:lnTo>
                    <a:pt x="5708" y="5284"/>
                  </a:lnTo>
                  <a:cubicBezTo>
                    <a:pt x="5676" y="5280"/>
                    <a:pt x="5637" y="5200"/>
                    <a:pt x="5637" y="5156"/>
                  </a:cubicBezTo>
                  <a:close/>
                  <a:moveTo>
                    <a:pt x="5804" y="8760"/>
                  </a:moveTo>
                  <a:cubicBezTo>
                    <a:pt x="5780" y="8760"/>
                    <a:pt x="5772" y="8731"/>
                    <a:pt x="5772" y="8717"/>
                  </a:cubicBezTo>
                  <a:cubicBezTo>
                    <a:pt x="5762" y="8717"/>
                    <a:pt x="5755" y="8710"/>
                    <a:pt x="5744" y="8710"/>
                  </a:cubicBezTo>
                  <a:cubicBezTo>
                    <a:pt x="5715" y="8710"/>
                    <a:pt x="5737" y="8640"/>
                    <a:pt x="5708" y="8611"/>
                  </a:cubicBezTo>
                  <a:cubicBezTo>
                    <a:pt x="5680" y="8655"/>
                    <a:pt x="5648" y="8710"/>
                    <a:pt x="5605" y="8710"/>
                  </a:cubicBezTo>
                  <a:cubicBezTo>
                    <a:pt x="5598" y="8710"/>
                    <a:pt x="5583" y="8717"/>
                    <a:pt x="5583" y="8710"/>
                  </a:cubicBezTo>
                  <a:cubicBezTo>
                    <a:pt x="5583" y="8673"/>
                    <a:pt x="5612" y="8673"/>
                    <a:pt x="5623" y="8651"/>
                  </a:cubicBezTo>
                  <a:cubicBezTo>
                    <a:pt x="5587" y="8651"/>
                    <a:pt x="5541" y="8673"/>
                    <a:pt x="5523" y="8637"/>
                  </a:cubicBezTo>
                  <a:cubicBezTo>
                    <a:pt x="5498" y="8647"/>
                    <a:pt x="5477" y="8655"/>
                    <a:pt x="5452" y="8655"/>
                  </a:cubicBezTo>
                  <a:cubicBezTo>
                    <a:pt x="5405" y="8655"/>
                    <a:pt x="5384" y="8630"/>
                    <a:pt x="5345" y="8630"/>
                  </a:cubicBezTo>
                  <a:cubicBezTo>
                    <a:pt x="5292" y="8630"/>
                    <a:pt x="5277" y="8651"/>
                    <a:pt x="5235" y="8651"/>
                  </a:cubicBezTo>
                  <a:cubicBezTo>
                    <a:pt x="5217" y="8651"/>
                    <a:pt x="5199" y="8626"/>
                    <a:pt x="5199" y="8615"/>
                  </a:cubicBezTo>
                  <a:cubicBezTo>
                    <a:pt x="5199" y="8600"/>
                    <a:pt x="5263" y="8549"/>
                    <a:pt x="5263" y="8545"/>
                  </a:cubicBezTo>
                  <a:lnTo>
                    <a:pt x="5263" y="8524"/>
                  </a:lnTo>
                  <a:cubicBezTo>
                    <a:pt x="5252" y="8524"/>
                    <a:pt x="5238" y="8516"/>
                    <a:pt x="5235" y="8505"/>
                  </a:cubicBezTo>
                  <a:cubicBezTo>
                    <a:pt x="5334" y="8455"/>
                    <a:pt x="5374" y="8290"/>
                    <a:pt x="5427" y="8207"/>
                  </a:cubicBezTo>
                  <a:cubicBezTo>
                    <a:pt x="5455" y="8159"/>
                    <a:pt x="5477" y="8097"/>
                    <a:pt x="5534" y="8097"/>
                  </a:cubicBezTo>
                  <a:cubicBezTo>
                    <a:pt x="5548" y="8097"/>
                    <a:pt x="5559" y="8119"/>
                    <a:pt x="5559" y="8134"/>
                  </a:cubicBezTo>
                  <a:cubicBezTo>
                    <a:pt x="5559" y="8214"/>
                    <a:pt x="5484" y="8254"/>
                    <a:pt x="5463" y="8320"/>
                  </a:cubicBezTo>
                  <a:lnTo>
                    <a:pt x="5463" y="8352"/>
                  </a:lnTo>
                  <a:cubicBezTo>
                    <a:pt x="5491" y="8345"/>
                    <a:pt x="5491" y="8323"/>
                    <a:pt x="5516" y="8323"/>
                  </a:cubicBezTo>
                  <a:cubicBezTo>
                    <a:pt x="5537" y="8323"/>
                    <a:pt x="5559" y="8327"/>
                    <a:pt x="5573" y="8342"/>
                  </a:cubicBezTo>
                  <a:lnTo>
                    <a:pt x="5555" y="8359"/>
                  </a:lnTo>
                  <a:lnTo>
                    <a:pt x="5555" y="8393"/>
                  </a:lnTo>
                  <a:lnTo>
                    <a:pt x="5619" y="8393"/>
                  </a:lnTo>
                  <a:lnTo>
                    <a:pt x="5619" y="8411"/>
                  </a:lnTo>
                  <a:lnTo>
                    <a:pt x="5662" y="8396"/>
                  </a:lnTo>
                  <a:cubicBezTo>
                    <a:pt x="5701" y="8407"/>
                    <a:pt x="5747" y="8407"/>
                    <a:pt x="5765" y="8396"/>
                  </a:cubicBezTo>
                  <a:cubicBezTo>
                    <a:pt x="5765" y="8429"/>
                    <a:pt x="5762" y="8462"/>
                    <a:pt x="5762" y="8516"/>
                  </a:cubicBezTo>
                  <a:cubicBezTo>
                    <a:pt x="5769" y="8509"/>
                    <a:pt x="5787" y="8505"/>
                    <a:pt x="5801" y="8505"/>
                  </a:cubicBezTo>
                  <a:cubicBezTo>
                    <a:pt x="5797" y="8538"/>
                    <a:pt x="5765" y="8545"/>
                    <a:pt x="5765" y="8560"/>
                  </a:cubicBezTo>
                  <a:cubicBezTo>
                    <a:pt x="5765" y="8578"/>
                    <a:pt x="5790" y="8593"/>
                    <a:pt x="5790" y="8618"/>
                  </a:cubicBezTo>
                  <a:cubicBezTo>
                    <a:pt x="5826" y="8618"/>
                    <a:pt x="5815" y="8611"/>
                    <a:pt x="5836" y="8597"/>
                  </a:cubicBezTo>
                  <a:cubicBezTo>
                    <a:pt x="5836" y="8640"/>
                    <a:pt x="5861" y="8637"/>
                    <a:pt x="5861" y="8673"/>
                  </a:cubicBezTo>
                  <a:cubicBezTo>
                    <a:pt x="5861" y="8717"/>
                    <a:pt x="5840" y="8760"/>
                    <a:pt x="5804" y="8760"/>
                  </a:cubicBezTo>
                  <a:close/>
                  <a:moveTo>
                    <a:pt x="3614" y="5539"/>
                  </a:moveTo>
                  <a:cubicBezTo>
                    <a:pt x="3614" y="5528"/>
                    <a:pt x="3653" y="5502"/>
                    <a:pt x="3661" y="5502"/>
                  </a:cubicBezTo>
                  <a:cubicBezTo>
                    <a:pt x="3693" y="5502"/>
                    <a:pt x="3721" y="5546"/>
                    <a:pt x="3732" y="5561"/>
                  </a:cubicBezTo>
                  <a:cubicBezTo>
                    <a:pt x="3686" y="5572"/>
                    <a:pt x="3696" y="5568"/>
                    <a:pt x="3661" y="5568"/>
                  </a:cubicBezTo>
                  <a:cubicBezTo>
                    <a:pt x="3636" y="5568"/>
                    <a:pt x="3614" y="5561"/>
                    <a:pt x="3614" y="5539"/>
                  </a:cubicBezTo>
                  <a:close/>
                  <a:moveTo>
                    <a:pt x="3358" y="5586"/>
                  </a:moveTo>
                  <a:cubicBezTo>
                    <a:pt x="3358" y="5441"/>
                    <a:pt x="3579" y="5466"/>
                    <a:pt x="3579" y="5586"/>
                  </a:cubicBezTo>
                  <a:cubicBezTo>
                    <a:pt x="3579" y="5634"/>
                    <a:pt x="3489" y="5666"/>
                    <a:pt x="3447" y="5666"/>
                  </a:cubicBezTo>
                  <a:cubicBezTo>
                    <a:pt x="3393" y="5666"/>
                    <a:pt x="3358" y="5630"/>
                    <a:pt x="3358" y="5586"/>
                  </a:cubicBezTo>
                  <a:close/>
                  <a:moveTo>
                    <a:pt x="4861" y="5848"/>
                  </a:moveTo>
                  <a:cubicBezTo>
                    <a:pt x="4864" y="5889"/>
                    <a:pt x="4861" y="5878"/>
                    <a:pt x="4861" y="5896"/>
                  </a:cubicBezTo>
                  <a:cubicBezTo>
                    <a:pt x="4861" y="5907"/>
                    <a:pt x="4850" y="5940"/>
                    <a:pt x="4782" y="5940"/>
                  </a:cubicBezTo>
                  <a:cubicBezTo>
                    <a:pt x="4782" y="5980"/>
                    <a:pt x="4775" y="6042"/>
                    <a:pt x="4736" y="6042"/>
                  </a:cubicBezTo>
                  <a:cubicBezTo>
                    <a:pt x="4558" y="6042"/>
                    <a:pt x="4551" y="5794"/>
                    <a:pt x="4380" y="5794"/>
                  </a:cubicBezTo>
                  <a:cubicBezTo>
                    <a:pt x="4358" y="5794"/>
                    <a:pt x="4312" y="5834"/>
                    <a:pt x="4309" y="5834"/>
                  </a:cubicBezTo>
                  <a:cubicBezTo>
                    <a:pt x="4341" y="5852"/>
                    <a:pt x="4348" y="5848"/>
                    <a:pt x="4380" y="5841"/>
                  </a:cubicBezTo>
                  <a:lnTo>
                    <a:pt x="4380" y="5885"/>
                  </a:lnTo>
                  <a:cubicBezTo>
                    <a:pt x="4358" y="5892"/>
                    <a:pt x="4341" y="5896"/>
                    <a:pt x="4326" y="5885"/>
                  </a:cubicBezTo>
                  <a:lnTo>
                    <a:pt x="4326" y="5940"/>
                  </a:lnTo>
                  <a:lnTo>
                    <a:pt x="4373" y="5940"/>
                  </a:lnTo>
                  <a:cubicBezTo>
                    <a:pt x="4380" y="5987"/>
                    <a:pt x="4423" y="6067"/>
                    <a:pt x="4451" y="6078"/>
                  </a:cubicBezTo>
                  <a:cubicBezTo>
                    <a:pt x="4519" y="6104"/>
                    <a:pt x="4544" y="6060"/>
                    <a:pt x="4551" y="6122"/>
                  </a:cubicBezTo>
                  <a:lnTo>
                    <a:pt x="4611" y="6122"/>
                  </a:lnTo>
                  <a:cubicBezTo>
                    <a:pt x="4608" y="6181"/>
                    <a:pt x="4608" y="6181"/>
                    <a:pt x="4611" y="6195"/>
                  </a:cubicBezTo>
                  <a:cubicBezTo>
                    <a:pt x="4611" y="6220"/>
                    <a:pt x="4675" y="6239"/>
                    <a:pt x="4675" y="6279"/>
                  </a:cubicBezTo>
                  <a:cubicBezTo>
                    <a:pt x="4675" y="6315"/>
                    <a:pt x="4636" y="6384"/>
                    <a:pt x="4622" y="6424"/>
                  </a:cubicBezTo>
                  <a:cubicBezTo>
                    <a:pt x="4558" y="6417"/>
                    <a:pt x="4330" y="6330"/>
                    <a:pt x="4291" y="6279"/>
                  </a:cubicBezTo>
                  <a:lnTo>
                    <a:pt x="4237" y="6279"/>
                  </a:lnTo>
                  <a:cubicBezTo>
                    <a:pt x="4298" y="6355"/>
                    <a:pt x="4497" y="6432"/>
                    <a:pt x="4497" y="6534"/>
                  </a:cubicBezTo>
                  <a:cubicBezTo>
                    <a:pt x="4497" y="6559"/>
                    <a:pt x="4476" y="6578"/>
                    <a:pt x="4462" y="6578"/>
                  </a:cubicBezTo>
                  <a:cubicBezTo>
                    <a:pt x="4444" y="6578"/>
                    <a:pt x="4437" y="6537"/>
                    <a:pt x="4426" y="6534"/>
                  </a:cubicBezTo>
                  <a:cubicBezTo>
                    <a:pt x="4323" y="6483"/>
                    <a:pt x="4255" y="6505"/>
                    <a:pt x="4166" y="6450"/>
                  </a:cubicBezTo>
                  <a:cubicBezTo>
                    <a:pt x="4081" y="6399"/>
                    <a:pt x="3867" y="6403"/>
                    <a:pt x="3928" y="6286"/>
                  </a:cubicBezTo>
                  <a:cubicBezTo>
                    <a:pt x="3810" y="6235"/>
                    <a:pt x="3753" y="6165"/>
                    <a:pt x="3650" y="6104"/>
                  </a:cubicBezTo>
                  <a:cubicBezTo>
                    <a:pt x="3632" y="6129"/>
                    <a:pt x="3610" y="6158"/>
                    <a:pt x="3579" y="6158"/>
                  </a:cubicBezTo>
                  <a:cubicBezTo>
                    <a:pt x="3543" y="6158"/>
                    <a:pt x="3550" y="6133"/>
                    <a:pt x="3518" y="6133"/>
                  </a:cubicBezTo>
                  <a:cubicBezTo>
                    <a:pt x="3475" y="6133"/>
                    <a:pt x="3454" y="6188"/>
                    <a:pt x="3411" y="6188"/>
                  </a:cubicBezTo>
                  <a:cubicBezTo>
                    <a:pt x="3372" y="6188"/>
                    <a:pt x="3258" y="6136"/>
                    <a:pt x="3258" y="6086"/>
                  </a:cubicBezTo>
                  <a:cubicBezTo>
                    <a:pt x="3258" y="6049"/>
                    <a:pt x="3351" y="5987"/>
                    <a:pt x="3400" y="5987"/>
                  </a:cubicBezTo>
                  <a:lnTo>
                    <a:pt x="3554" y="5987"/>
                  </a:lnTo>
                  <a:cubicBezTo>
                    <a:pt x="3586" y="5987"/>
                    <a:pt x="3671" y="5965"/>
                    <a:pt x="3714" y="5936"/>
                  </a:cubicBezTo>
                  <a:cubicBezTo>
                    <a:pt x="3696" y="5925"/>
                    <a:pt x="3650" y="5889"/>
                    <a:pt x="3650" y="5860"/>
                  </a:cubicBezTo>
                  <a:cubicBezTo>
                    <a:pt x="3650" y="5798"/>
                    <a:pt x="3714" y="5830"/>
                    <a:pt x="3739" y="5805"/>
                  </a:cubicBezTo>
                  <a:cubicBezTo>
                    <a:pt x="3771" y="5772"/>
                    <a:pt x="3846" y="5692"/>
                    <a:pt x="3846" y="5641"/>
                  </a:cubicBezTo>
                  <a:cubicBezTo>
                    <a:pt x="3846" y="5546"/>
                    <a:pt x="3618" y="5368"/>
                    <a:pt x="3543" y="5368"/>
                  </a:cubicBezTo>
                  <a:cubicBezTo>
                    <a:pt x="3497" y="5368"/>
                    <a:pt x="3475" y="5411"/>
                    <a:pt x="3429" y="5411"/>
                  </a:cubicBezTo>
                  <a:cubicBezTo>
                    <a:pt x="3415" y="5411"/>
                    <a:pt x="3400" y="5375"/>
                    <a:pt x="3400" y="5368"/>
                  </a:cubicBezTo>
                  <a:cubicBezTo>
                    <a:pt x="3400" y="5331"/>
                    <a:pt x="3465" y="5324"/>
                    <a:pt x="3486" y="5320"/>
                  </a:cubicBezTo>
                  <a:cubicBezTo>
                    <a:pt x="3454" y="5287"/>
                    <a:pt x="3262" y="5120"/>
                    <a:pt x="3223" y="5120"/>
                  </a:cubicBezTo>
                  <a:cubicBezTo>
                    <a:pt x="3176" y="5120"/>
                    <a:pt x="3119" y="5258"/>
                    <a:pt x="3055" y="5258"/>
                  </a:cubicBezTo>
                  <a:cubicBezTo>
                    <a:pt x="3009" y="5258"/>
                    <a:pt x="3023" y="5200"/>
                    <a:pt x="3027" y="5175"/>
                  </a:cubicBezTo>
                  <a:cubicBezTo>
                    <a:pt x="2916" y="5163"/>
                    <a:pt x="2646" y="5175"/>
                    <a:pt x="2485" y="5175"/>
                  </a:cubicBezTo>
                  <a:cubicBezTo>
                    <a:pt x="2457" y="5175"/>
                    <a:pt x="2400" y="5131"/>
                    <a:pt x="2378" y="5101"/>
                  </a:cubicBezTo>
                  <a:lnTo>
                    <a:pt x="2208" y="5101"/>
                  </a:lnTo>
                  <a:cubicBezTo>
                    <a:pt x="2190" y="5050"/>
                    <a:pt x="2136" y="5043"/>
                    <a:pt x="2129" y="4992"/>
                  </a:cubicBezTo>
                  <a:cubicBezTo>
                    <a:pt x="2176" y="4974"/>
                    <a:pt x="2229" y="4996"/>
                    <a:pt x="2290" y="5003"/>
                  </a:cubicBezTo>
                  <a:lnTo>
                    <a:pt x="2290" y="4956"/>
                  </a:lnTo>
                  <a:cubicBezTo>
                    <a:pt x="2257" y="4934"/>
                    <a:pt x="2094" y="4919"/>
                    <a:pt x="2094" y="4919"/>
                  </a:cubicBezTo>
                  <a:cubicBezTo>
                    <a:pt x="2094" y="4919"/>
                    <a:pt x="2040" y="4854"/>
                    <a:pt x="2040" y="4821"/>
                  </a:cubicBezTo>
                  <a:cubicBezTo>
                    <a:pt x="2040" y="4719"/>
                    <a:pt x="2058" y="4697"/>
                    <a:pt x="2111" y="4657"/>
                  </a:cubicBezTo>
                  <a:cubicBezTo>
                    <a:pt x="2140" y="4635"/>
                    <a:pt x="2122" y="4569"/>
                    <a:pt x="2136" y="4555"/>
                  </a:cubicBezTo>
                  <a:cubicBezTo>
                    <a:pt x="2208" y="4482"/>
                    <a:pt x="2300" y="4420"/>
                    <a:pt x="2421" y="4420"/>
                  </a:cubicBezTo>
                  <a:cubicBezTo>
                    <a:pt x="2421" y="4420"/>
                    <a:pt x="2535" y="4456"/>
                    <a:pt x="2539" y="4456"/>
                  </a:cubicBezTo>
                  <a:cubicBezTo>
                    <a:pt x="2503" y="4533"/>
                    <a:pt x="2386" y="4540"/>
                    <a:pt x="2386" y="4646"/>
                  </a:cubicBezTo>
                  <a:cubicBezTo>
                    <a:pt x="2386" y="4668"/>
                    <a:pt x="2396" y="4682"/>
                    <a:pt x="2414" y="4682"/>
                  </a:cubicBezTo>
                  <a:cubicBezTo>
                    <a:pt x="2407" y="4708"/>
                    <a:pt x="2414" y="4748"/>
                    <a:pt x="2414" y="4748"/>
                  </a:cubicBezTo>
                  <a:cubicBezTo>
                    <a:pt x="2414" y="4777"/>
                    <a:pt x="2407" y="4810"/>
                    <a:pt x="2450" y="4810"/>
                  </a:cubicBezTo>
                  <a:cubicBezTo>
                    <a:pt x="2471" y="4810"/>
                    <a:pt x="2521" y="4766"/>
                    <a:pt x="2521" y="4737"/>
                  </a:cubicBezTo>
                  <a:cubicBezTo>
                    <a:pt x="2521" y="4701"/>
                    <a:pt x="2485" y="4675"/>
                    <a:pt x="2485" y="4639"/>
                  </a:cubicBezTo>
                  <a:cubicBezTo>
                    <a:pt x="2485" y="4500"/>
                    <a:pt x="2724" y="4456"/>
                    <a:pt x="2867" y="4456"/>
                  </a:cubicBezTo>
                  <a:cubicBezTo>
                    <a:pt x="2959" y="4456"/>
                    <a:pt x="3009" y="4584"/>
                    <a:pt x="3009" y="4664"/>
                  </a:cubicBezTo>
                  <a:cubicBezTo>
                    <a:pt x="3009" y="4679"/>
                    <a:pt x="2991" y="4737"/>
                    <a:pt x="3009" y="4737"/>
                  </a:cubicBezTo>
                  <a:cubicBezTo>
                    <a:pt x="3030" y="4737"/>
                    <a:pt x="3045" y="4701"/>
                    <a:pt x="3080" y="4701"/>
                  </a:cubicBezTo>
                  <a:cubicBezTo>
                    <a:pt x="3119" y="4701"/>
                    <a:pt x="3130" y="4737"/>
                    <a:pt x="3162" y="4737"/>
                  </a:cubicBezTo>
                  <a:cubicBezTo>
                    <a:pt x="3223" y="4737"/>
                    <a:pt x="3240" y="4646"/>
                    <a:pt x="3304" y="4646"/>
                  </a:cubicBezTo>
                  <a:cubicBezTo>
                    <a:pt x="3372" y="4646"/>
                    <a:pt x="3525" y="4668"/>
                    <a:pt x="3571" y="4701"/>
                  </a:cubicBezTo>
                  <a:cubicBezTo>
                    <a:pt x="3650" y="4759"/>
                    <a:pt x="3675" y="4883"/>
                    <a:pt x="3792" y="4883"/>
                  </a:cubicBezTo>
                  <a:lnTo>
                    <a:pt x="3882" y="4883"/>
                  </a:lnTo>
                  <a:cubicBezTo>
                    <a:pt x="3921" y="4883"/>
                    <a:pt x="4009" y="4894"/>
                    <a:pt x="3999" y="4956"/>
                  </a:cubicBezTo>
                  <a:cubicBezTo>
                    <a:pt x="4095" y="4988"/>
                    <a:pt x="4149" y="5047"/>
                    <a:pt x="4248" y="5058"/>
                  </a:cubicBezTo>
                  <a:lnTo>
                    <a:pt x="4248" y="5120"/>
                  </a:lnTo>
                  <a:lnTo>
                    <a:pt x="4309" y="5120"/>
                  </a:lnTo>
                  <a:cubicBezTo>
                    <a:pt x="4358" y="5120"/>
                    <a:pt x="4387" y="5156"/>
                    <a:pt x="4408" y="5207"/>
                  </a:cubicBezTo>
                  <a:cubicBezTo>
                    <a:pt x="4358" y="5218"/>
                    <a:pt x="4312" y="5214"/>
                    <a:pt x="4284" y="5258"/>
                  </a:cubicBezTo>
                  <a:cubicBezTo>
                    <a:pt x="4344" y="5266"/>
                    <a:pt x="4358" y="5266"/>
                    <a:pt x="4391" y="5266"/>
                  </a:cubicBezTo>
                  <a:cubicBezTo>
                    <a:pt x="4408" y="5266"/>
                    <a:pt x="4433" y="5276"/>
                    <a:pt x="4444" y="5298"/>
                  </a:cubicBezTo>
                  <a:cubicBezTo>
                    <a:pt x="4387" y="5327"/>
                    <a:pt x="4358" y="5327"/>
                    <a:pt x="4326" y="5382"/>
                  </a:cubicBezTo>
                  <a:cubicBezTo>
                    <a:pt x="4358" y="5400"/>
                    <a:pt x="4380" y="5411"/>
                    <a:pt x="4426" y="5411"/>
                  </a:cubicBezTo>
                  <a:cubicBezTo>
                    <a:pt x="4433" y="5495"/>
                    <a:pt x="4529" y="5531"/>
                    <a:pt x="4604" y="5539"/>
                  </a:cubicBezTo>
                  <a:cubicBezTo>
                    <a:pt x="4611" y="5604"/>
                    <a:pt x="4629" y="5666"/>
                    <a:pt x="4683" y="5666"/>
                  </a:cubicBezTo>
                  <a:cubicBezTo>
                    <a:pt x="4761" y="5666"/>
                    <a:pt x="4779" y="5615"/>
                    <a:pt x="4807" y="5685"/>
                  </a:cubicBezTo>
                  <a:cubicBezTo>
                    <a:pt x="4825" y="5703"/>
                    <a:pt x="4854" y="5703"/>
                    <a:pt x="4871" y="5703"/>
                  </a:cubicBezTo>
                  <a:cubicBezTo>
                    <a:pt x="4939" y="5703"/>
                    <a:pt x="4968" y="5728"/>
                    <a:pt x="4968" y="5787"/>
                  </a:cubicBezTo>
                  <a:cubicBezTo>
                    <a:pt x="4968" y="5834"/>
                    <a:pt x="4907" y="5848"/>
                    <a:pt x="4861" y="5848"/>
                  </a:cubicBezTo>
                  <a:close/>
                  <a:moveTo>
                    <a:pt x="3240" y="6330"/>
                  </a:moveTo>
                  <a:cubicBezTo>
                    <a:pt x="3276" y="6282"/>
                    <a:pt x="3280" y="6308"/>
                    <a:pt x="3322" y="6330"/>
                  </a:cubicBezTo>
                  <a:cubicBezTo>
                    <a:pt x="3287" y="6359"/>
                    <a:pt x="3276" y="6359"/>
                    <a:pt x="3240" y="6330"/>
                  </a:cubicBezTo>
                  <a:close/>
                  <a:moveTo>
                    <a:pt x="3151" y="5375"/>
                  </a:moveTo>
                  <a:cubicBezTo>
                    <a:pt x="3109" y="5375"/>
                    <a:pt x="3191" y="5291"/>
                    <a:pt x="3233" y="5291"/>
                  </a:cubicBezTo>
                  <a:cubicBezTo>
                    <a:pt x="3223" y="5335"/>
                    <a:pt x="3194" y="5375"/>
                    <a:pt x="3151" y="5375"/>
                  </a:cubicBezTo>
                  <a:close/>
                  <a:moveTo>
                    <a:pt x="3080" y="6607"/>
                  </a:moveTo>
                  <a:cubicBezTo>
                    <a:pt x="3073" y="6607"/>
                    <a:pt x="3027" y="6552"/>
                    <a:pt x="3027" y="6552"/>
                  </a:cubicBezTo>
                  <a:cubicBezTo>
                    <a:pt x="3027" y="6486"/>
                    <a:pt x="3109" y="6483"/>
                    <a:pt x="3144" y="6526"/>
                  </a:cubicBezTo>
                  <a:cubicBezTo>
                    <a:pt x="3123" y="6556"/>
                    <a:pt x="3116" y="6607"/>
                    <a:pt x="3080" y="6607"/>
                  </a:cubicBezTo>
                  <a:close/>
                  <a:moveTo>
                    <a:pt x="2991" y="7952"/>
                  </a:moveTo>
                  <a:cubicBezTo>
                    <a:pt x="2959" y="7952"/>
                    <a:pt x="2909" y="7937"/>
                    <a:pt x="2888" y="7915"/>
                  </a:cubicBezTo>
                  <a:cubicBezTo>
                    <a:pt x="2891" y="7908"/>
                    <a:pt x="2891" y="7897"/>
                    <a:pt x="2888" y="7890"/>
                  </a:cubicBezTo>
                  <a:cubicBezTo>
                    <a:pt x="2948" y="7890"/>
                    <a:pt x="3009" y="7901"/>
                    <a:pt x="3009" y="7952"/>
                  </a:cubicBezTo>
                  <a:cubicBezTo>
                    <a:pt x="3009" y="7955"/>
                    <a:pt x="2995" y="7952"/>
                    <a:pt x="2991" y="7952"/>
                  </a:cubicBezTo>
                  <a:close/>
                  <a:moveTo>
                    <a:pt x="2699" y="6534"/>
                  </a:moveTo>
                  <a:lnTo>
                    <a:pt x="2699" y="6486"/>
                  </a:lnTo>
                  <a:cubicBezTo>
                    <a:pt x="2727" y="6450"/>
                    <a:pt x="2774" y="6417"/>
                    <a:pt x="2777" y="6395"/>
                  </a:cubicBezTo>
                  <a:cubicBezTo>
                    <a:pt x="2849" y="6392"/>
                    <a:pt x="2834" y="6392"/>
                    <a:pt x="2877" y="6410"/>
                  </a:cubicBezTo>
                  <a:cubicBezTo>
                    <a:pt x="2845" y="6454"/>
                    <a:pt x="2756" y="6526"/>
                    <a:pt x="2699" y="6534"/>
                  </a:cubicBezTo>
                  <a:close/>
                  <a:moveTo>
                    <a:pt x="2539" y="6341"/>
                  </a:moveTo>
                  <a:cubicBezTo>
                    <a:pt x="2528" y="6359"/>
                    <a:pt x="2528" y="6370"/>
                    <a:pt x="2510" y="6370"/>
                  </a:cubicBezTo>
                  <a:cubicBezTo>
                    <a:pt x="2468" y="6370"/>
                    <a:pt x="2478" y="6333"/>
                    <a:pt x="2485" y="6297"/>
                  </a:cubicBezTo>
                  <a:cubicBezTo>
                    <a:pt x="2428" y="6282"/>
                    <a:pt x="2361" y="6293"/>
                    <a:pt x="2332" y="6297"/>
                  </a:cubicBezTo>
                  <a:cubicBezTo>
                    <a:pt x="2336" y="6235"/>
                    <a:pt x="2379" y="6242"/>
                    <a:pt x="2386" y="6224"/>
                  </a:cubicBezTo>
                  <a:cubicBezTo>
                    <a:pt x="2404" y="6210"/>
                    <a:pt x="2421" y="6198"/>
                    <a:pt x="2421" y="6177"/>
                  </a:cubicBezTo>
                  <a:lnTo>
                    <a:pt x="2421" y="6122"/>
                  </a:lnTo>
                  <a:cubicBezTo>
                    <a:pt x="2421" y="6060"/>
                    <a:pt x="2439" y="5914"/>
                    <a:pt x="2539" y="5903"/>
                  </a:cubicBezTo>
                  <a:cubicBezTo>
                    <a:pt x="2557" y="5958"/>
                    <a:pt x="2574" y="5969"/>
                    <a:pt x="2592" y="6006"/>
                  </a:cubicBezTo>
                  <a:cubicBezTo>
                    <a:pt x="2603" y="5991"/>
                    <a:pt x="2613" y="5983"/>
                    <a:pt x="2624" y="5976"/>
                  </a:cubicBezTo>
                  <a:cubicBezTo>
                    <a:pt x="2699" y="6071"/>
                    <a:pt x="2813" y="6034"/>
                    <a:pt x="2877" y="6122"/>
                  </a:cubicBezTo>
                  <a:cubicBezTo>
                    <a:pt x="2895" y="6148"/>
                    <a:pt x="2884" y="6173"/>
                    <a:pt x="2902" y="6188"/>
                  </a:cubicBezTo>
                  <a:cubicBezTo>
                    <a:pt x="2959" y="6231"/>
                    <a:pt x="3023" y="6213"/>
                    <a:pt x="3055" y="6257"/>
                  </a:cubicBezTo>
                  <a:cubicBezTo>
                    <a:pt x="3016" y="6282"/>
                    <a:pt x="2984" y="6297"/>
                    <a:pt x="2938" y="6297"/>
                  </a:cubicBezTo>
                  <a:lnTo>
                    <a:pt x="2842" y="6297"/>
                  </a:lnTo>
                  <a:cubicBezTo>
                    <a:pt x="2842" y="6297"/>
                    <a:pt x="2727" y="6213"/>
                    <a:pt x="2706" y="6205"/>
                  </a:cubicBezTo>
                  <a:cubicBezTo>
                    <a:pt x="2706" y="6286"/>
                    <a:pt x="2589" y="6362"/>
                    <a:pt x="2539" y="6341"/>
                  </a:cubicBezTo>
                  <a:close/>
                  <a:moveTo>
                    <a:pt x="2717" y="5943"/>
                  </a:moveTo>
                  <a:cubicBezTo>
                    <a:pt x="2670" y="5940"/>
                    <a:pt x="2642" y="5911"/>
                    <a:pt x="2646" y="5885"/>
                  </a:cubicBezTo>
                  <a:cubicBezTo>
                    <a:pt x="2692" y="5863"/>
                    <a:pt x="2692" y="5911"/>
                    <a:pt x="2717" y="5943"/>
                  </a:cubicBezTo>
                  <a:close/>
                  <a:moveTo>
                    <a:pt x="1791" y="4117"/>
                  </a:moveTo>
                  <a:cubicBezTo>
                    <a:pt x="1791" y="4092"/>
                    <a:pt x="1820" y="4066"/>
                    <a:pt x="1834" y="4059"/>
                  </a:cubicBezTo>
                  <a:cubicBezTo>
                    <a:pt x="1769" y="3994"/>
                    <a:pt x="1752" y="3935"/>
                    <a:pt x="1691" y="3873"/>
                  </a:cubicBezTo>
                  <a:cubicBezTo>
                    <a:pt x="1670" y="3895"/>
                    <a:pt x="1648" y="3910"/>
                    <a:pt x="1620" y="3910"/>
                  </a:cubicBezTo>
                  <a:cubicBezTo>
                    <a:pt x="1581" y="3910"/>
                    <a:pt x="1364" y="3815"/>
                    <a:pt x="1364" y="3782"/>
                  </a:cubicBezTo>
                  <a:cubicBezTo>
                    <a:pt x="1364" y="3727"/>
                    <a:pt x="1428" y="3727"/>
                    <a:pt x="1470" y="3727"/>
                  </a:cubicBezTo>
                  <a:cubicBezTo>
                    <a:pt x="1631" y="3727"/>
                    <a:pt x="1659" y="3855"/>
                    <a:pt x="1780" y="3855"/>
                  </a:cubicBezTo>
                  <a:cubicBezTo>
                    <a:pt x="1816" y="3855"/>
                    <a:pt x="1837" y="3848"/>
                    <a:pt x="1852" y="3826"/>
                  </a:cubicBezTo>
                  <a:lnTo>
                    <a:pt x="1916" y="3826"/>
                  </a:lnTo>
                  <a:cubicBezTo>
                    <a:pt x="1887" y="3910"/>
                    <a:pt x="2051" y="3888"/>
                    <a:pt x="2083" y="3935"/>
                  </a:cubicBezTo>
                  <a:lnTo>
                    <a:pt x="1940" y="3935"/>
                  </a:lnTo>
                  <a:cubicBezTo>
                    <a:pt x="1962" y="4034"/>
                    <a:pt x="2051" y="3979"/>
                    <a:pt x="2101" y="4019"/>
                  </a:cubicBezTo>
                  <a:cubicBezTo>
                    <a:pt x="2094" y="4026"/>
                    <a:pt x="2076" y="4026"/>
                    <a:pt x="2076" y="4037"/>
                  </a:cubicBezTo>
                  <a:cubicBezTo>
                    <a:pt x="2076" y="4089"/>
                    <a:pt x="2119" y="4066"/>
                    <a:pt x="2133" y="4056"/>
                  </a:cubicBezTo>
                  <a:cubicBezTo>
                    <a:pt x="2218" y="4077"/>
                    <a:pt x="2290" y="4099"/>
                    <a:pt x="2379" y="4099"/>
                  </a:cubicBezTo>
                  <a:cubicBezTo>
                    <a:pt x="2574" y="4099"/>
                    <a:pt x="2638" y="4008"/>
                    <a:pt x="2824" y="4008"/>
                  </a:cubicBezTo>
                  <a:cubicBezTo>
                    <a:pt x="2966" y="4008"/>
                    <a:pt x="3059" y="4015"/>
                    <a:pt x="3109" y="4110"/>
                  </a:cubicBezTo>
                  <a:cubicBezTo>
                    <a:pt x="3103" y="4113"/>
                    <a:pt x="3090" y="4116"/>
                    <a:pt x="3080" y="4117"/>
                  </a:cubicBezTo>
                  <a:cubicBezTo>
                    <a:pt x="3073" y="4125"/>
                    <a:pt x="3066" y="4136"/>
                    <a:pt x="3062" y="4150"/>
                  </a:cubicBezTo>
                  <a:cubicBezTo>
                    <a:pt x="3087" y="4158"/>
                    <a:pt x="3109" y="4154"/>
                    <a:pt x="3109" y="4154"/>
                  </a:cubicBezTo>
                  <a:cubicBezTo>
                    <a:pt x="3098" y="4281"/>
                    <a:pt x="2938" y="4281"/>
                    <a:pt x="2813" y="4281"/>
                  </a:cubicBezTo>
                  <a:cubicBezTo>
                    <a:pt x="2767" y="4281"/>
                    <a:pt x="2749" y="4252"/>
                    <a:pt x="2742" y="4227"/>
                  </a:cubicBezTo>
                  <a:cubicBezTo>
                    <a:pt x="2692" y="4234"/>
                    <a:pt x="2685" y="4252"/>
                    <a:pt x="2653" y="4274"/>
                  </a:cubicBezTo>
                  <a:lnTo>
                    <a:pt x="2368" y="4274"/>
                  </a:lnTo>
                  <a:cubicBezTo>
                    <a:pt x="2293" y="4292"/>
                    <a:pt x="2183" y="4281"/>
                    <a:pt x="2190" y="4220"/>
                  </a:cubicBezTo>
                  <a:lnTo>
                    <a:pt x="2147" y="4220"/>
                  </a:lnTo>
                  <a:cubicBezTo>
                    <a:pt x="2133" y="4238"/>
                    <a:pt x="2080" y="4281"/>
                    <a:pt x="2047" y="4281"/>
                  </a:cubicBezTo>
                  <a:cubicBezTo>
                    <a:pt x="1969" y="4281"/>
                    <a:pt x="1791" y="4190"/>
                    <a:pt x="1791" y="4117"/>
                  </a:cubicBezTo>
                  <a:close/>
                  <a:moveTo>
                    <a:pt x="2005" y="4438"/>
                  </a:moveTo>
                  <a:cubicBezTo>
                    <a:pt x="2005" y="4446"/>
                    <a:pt x="1940" y="4493"/>
                    <a:pt x="1940" y="4493"/>
                  </a:cubicBezTo>
                  <a:cubicBezTo>
                    <a:pt x="1894" y="4559"/>
                    <a:pt x="1845" y="4639"/>
                    <a:pt x="1738" y="4639"/>
                  </a:cubicBezTo>
                  <a:cubicBezTo>
                    <a:pt x="1659" y="4639"/>
                    <a:pt x="1659" y="4591"/>
                    <a:pt x="1638" y="4664"/>
                  </a:cubicBezTo>
                  <a:lnTo>
                    <a:pt x="1684" y="4664"/>
                  </a:lnTo>
                  <a:cubicBezTo>
                    <a:pt x="1674" y="4730"/>
                    <a:pt x="1645" y="4741"/>
                    <a:pt x="1602" y="4784"/>
                  </a:cubicBezTo>
                  <a:lnTo>
                    <a:pt x="1531" y="4784"/>
                  </a:lnTo>
                  <a:cubicBezTo>
                    <a:pt x="1531" y="4737"/>
                    <a:pt x="1531" y="4693"/>
                    <a:pt x="1534" y="4675"/>
                  </a:cubicBezTo>
                  <a:cubicBezTo>
                    <a:pt x="1478" y="4617"/>
                    <a:pt x="1502" y="4573"/>
                    <a:pt x="1478" y="4500"/>
                  </a:cubicBezTo>
                  <a:lnTo>
                    <a:pt x="1478" y="4438"/>
                  </a:lnTo>
                  <a:lnTo>
                    <a:pt x="1559" y="4438"/>
                  </a:lnTo>
                  <a:cubicBezTo>
                    <a:pt x="1552" y="4434"/>
                    <a:pt x="1559" y="4413"/>
                    <a:pt x="1559" y="4402"/>
                  </a:cubicBezTo>
                  <a:cubicBezTo>
                    <a:pt x="1559" y="4398"/>
                    <a:pt x="1581" y="4347"/>
                    <a:pt x="1656" y="4347"/>
                  </a:cubicBezTo>
                  <a:cubicBezTo>
                    <a:pt x="1777" y="4347"/>
                    <a:pt x="1876" y="4391"/>
                    <a:pt x="2005" y="4391"/>
                  </a:cubicBezTo>
                  <a:cubicBezTo>
                    <a:pt x="2001" y="4409"/>
                    <a:pt x="2005" y="4420"/>
                    <a:pt x="2005" y="4438"/>
                  </a:cubicBezTo>
                  <a:close/>
                  <a:moveTo>
                    <a:pt x="1389" y="4165"/>
                  </a:moveTo>
                  <a:cubicBezTo>
                    <a:pt x="1389" y="4129"/>
                    <a:pt x="1428" y="4110"/>
                    <a:pt x="1435" y="4110"/>
                  </a:cubicBezTo>
                  <a:cubicBezTo>
                    <a:pt x="1474" y="4110"/>
                    <a:pt x="1460" y="4026"/>
                    <a:pt x="1542" y="4026"/>
                  </a:cubicBezTo>
                  <a:cubicBezTo>
                    <a:pt x="1606" y="4026"/>
                    <a:pt x="1691" y="4099"/>
                    <a:pt x="1691" y="4146"/>
                  </a:cubicBezTo>
                  <a:cubicBezTo>
                    <a:pt x="1691" y="4209"/>
                    <a:pt x="1670" y="4263"/>
                    <a:pt x="1620" y="4263"/>
                  </a:cubicBezTo>
                  <a:cubicBezTo>
                    <a:pt x="1595" y="4263"/>
                    <a:pt x="1389" y="4165"/>
                    <a:pt x="1389" y="4165"/>
                  </a:cubicBezTo>
                  <a:close/>
                  <a:moveTo>
                    <a:pt x="1264" y="4865"/>
                  </a:moveTo>
                  <a:cubicBezTo>
                    <a:pt x="1232" y="4875"/>
                    <a:pt x="1225" y="4919"/>
                    <a:pt x="1193" y="4919"/>
                  </a:cubicBezTo>
                  <a:cubicBezTo>
                    <a:pt x="1143" y="4919"/>
                    <a:pt x="1136" y="4879"/>
                    <a:pt x="1114" y="4857"/>
                  </a:cubicBezTo>
                  <a:cubicBezTo>
                    <a:pt x="1015" y="4755"/>
                    <a:pt x="904" y="4770"/>
                    <a:pt x="801" y="4664"/>
                  </a:cubicBezTo>
                  <a:lnTo>
                    <a:pt x="801" y="4602"/>
                  </a:lnTo>
                  <a:cubicBezTo>
                    <a:pt x="847" y="4602"/>
                    <a:pt x="901" y="4646"/>
                    <a:pt x="961" y="4646"/>
                  </a:cubicBezTo>
                  <a:lnTo>
                    <a:pt x="1015" y="4646"/>
                  </a:lnTo>
                  <a:lnTo>
                    <a:pt x="1015" y="4547"/>
                  </a:lnTo>
                  <a:cubicBezTo>
                    <a:pt x="968" y="4540"/>
                    <a:pt x="901" y="4547"/>
                    <a:pt x="901" y="4500"/>
                  </a:cubicBezTo>
                  <a:cubicBezTo>
                    <a:pt x="901" y="4489"/>
                    <a:pt x="922" y="4482"/>
                    <a:pt x="926" y="4471"/>
                  </a:cubicBezTo>
                  <a:cubicBezTo>
                    <a:pt x="983" y="4413"/>
                    <a:pt x="1061" y="4427"/>
                    <a:pt x="1139" y="4427"/>
                  </a:cubicBezTo>
                  <a:lnTo>
                    <a:pt x="1282" y="4427"/>
                  </a:lnTo>
                  <a:cubicBezTo>
                    <a:pt x="1292" y="4427"/>
                    <a:pt x="1317" y="4446"/>
                    <a:pt x="1317" y="4464"/>
                  </a:cubicBezTo>
                  <a:cubicBezTo>
                    <a:pt x="1317" y="4536"/>
                    <a:pt x="1228" y="4566"/>
                    <a:pt x="1203" y="4599"/>
                  </a:cubicBezTo>
                  <a:cubicBezTo>
                    <a:pt x="1232" y="4595"/>
                    <a:pt x="1335" y="4562"/>
                    <a:pt x="1335" y="4602"/>
                  </a:cubicBezTo>
                  <a:cubicBezTo>
                    <a:pt x="1335" y="4653"/>
                    <a:pt x="1325" y="4620"/>
                    <a:pt x="1325" y="4657"/>
                  </a:cubicBezTo>
                  <a:cubicBezTo>
                    <a:pt x="1339" y="4661"/>
                    <a:pt x="1385" y="4668"/>
                    <a:pt x="1406" y="4675"/>
                  </a:cubicBezTo>
                  <a:cubicBezTo>
                    <a:pt x="1389" y="4874"/>
                    <a:pt x="1378" y="4821"/>
                    <a:pt x="1264" y="4865"/>
                  </a:cubicBezTo>
                  <a:close/>
                  <a:moveTo>
                    <a:pt x="1495" y="5389"/>
                  </a:moveTo>
                  <a:cubicBezTo>
                    <a:pt x="1460" y="5411"/>
                    <a:pt x="1446" y="5447"/>
                    <a:pt x="1406" y="5447"/>
                  </a:cubicBezTo>
                  <a:cubicBezTo>
                    <a:pt x="1360" y="5447"/>
                    <a:pt x="1097" y="5349"/>
                    <a:pt x="1097" y="5338"/>
                  </a:cubicBezTo>
                  <a:cubicBezTo>
                    <a:pt x="1097" y="5309"/>
                    <a:pt x="1161" y="5324"/>
                    <a:pt x="1175" y="5320"/>
                  </a:cubicBezTo>
                  <a:cubicBezTo>
                    <a:pt x="1218" y="5305"/>
                    <a:pt x="1203" y="5203"/>
                    <a:pt x="1275" y="5203"/>
                  </a:cubicBezTo>
                  <a:cubicBezTo>
                    <a:pt x="1328" y="5203"/>
                    <a:pt x="1474" y="5338"/>
                    <a:pt x="1495" y="5389"/>
                  </a:cubicBezTo>
                  <a:close/>
                  <a:moveTo>
                    <a:pt x="3465" y="4569"/>
                  </a:moveTo>
                  <a:cubicBezTo>
                    <a:pt x="3454" y="4602"/>
                    <a:pt x="3433" y="4628"/>
                    <a:pt x="3401" y="4628"/>
                  </a:cubicBezTo>
                  <a:cubicBezTo>
                    <a:pt x="3354" y="4628"/>
                    <a:pt x="3333" y="4602"/>
                    <a:pt x="3294" y="4602"/>
                  </a:cubicBezTo>
                  <a:cubicBezTo>
                    <a:pt x="3254" y="4602"/>
                    <a:pt x="3222" y="4639"/>
                    <a:pt x="3162" y="4639"/>
                  </a:cubicBezTo>
                  <a:cubicBezTo>
                    <a:pt x="3091" y="4639"/>
                    <a:pt x="3030" y="4620"/>
                    <a:pt x="3055" y="4559"/>
                  </a:cubicBezTo>
                  <a:cubicBezTo>
                    <a:pt x="3023" y="4540"/>
                    <a:pt x="2984" y="4522"/>
                    <a:pt x="2984" y="4482"/>
                  </a:cubicBezTo>
                  <a:cubicBezTo>
                    <a:pt x="2984" y="4446"/>
                    <a:pt x="3016" y="4427"/>
                    <a:pt x="3045" y="4427"/>
                  </a:cubicBezTo>
                  <a:cubicBezTo>
                    <a:pt x="3123" y="4427"/>
                    <a:pt x="3148" y="4456"/>
                    <a:pt x="3222" y="4456"/>
                  </a:cubicBezTo>
                  <a:cubicBezTo>
                    <a:pt x="3319" y="4456"/>
                    <a:pt x="3401" y="4536"/>
                    <a:pt x="3465" y="4569"/>
                  </a:cubicBezTo>
                  <a:close/>
                  <a:moveTo>
                    <a:pt x="5121" y="8855"/>
                  </a:moveTo>
                  <a:cubicBezTo>
                    <a:pt x="5121" y="8881"/>
                    <a:pt x="5081" y="8903"/>
                    <a:pt x="5042" y="8903"/>
                  </a:cubicBezTo>
                  <a:cubicBezTo>
                    <a:pt x="5007" y="8903"/>
                    <a:pt x="4985" y="8885"/>
                    <a:pt x="4985" y="8863"/>
                  </a:cubicBezTo>
                  <a:cubicBezTo>
                    <a:pt x="4985" y="8841"/>
                    <a:pt x="5035" y="8749"/>
                    <a:pt x="5067" y="8739"/>
                  </a:cubicBezTo>
                  <a:cubicBezTo>
                    <a:pt x="5074" y="8753"/>
                    <a:pt x="5092" y="8761"/>
                    <a:pt x="5092" y="8775"/>
                  </a:cubicBezTo>
                  <a:cubicBezTo>
                    <a:pt x="5092" y="8808"/>
                    <a:pt x="5039" y="8830"/>
                    <a:pt x="5121" y="8830"/>
                  </a:cubicBezTo>
                  <a:cubicBezTo>
                    <a:pt x="5121" y="8830"/>
                    <a:pt x="5121" y="8855"/>
                    <a:pt x="5121" y="8855"/>
                  </a:cubicBezTo>
                  <a:close/>
                  <a:moveTo>
                    <a:pt x="5039" y="12937"/>
                  </a:moveTo>
                  <a:cubicBezTo>
                    <a:pt x="5032" y="12952"/>
                    <a:pt x="5017" y="12985"/>
                    <a:pt x="4996" y="12985"/>
                  </a:cubicBezTo>
                  <a:cubicBezTo>
                    <a:pt x="4985" y="12985"/>
                    <a:pt x="4964" y="12996"/>
                    <a:pt x="4964" y="12985"/>
                  </a:cubicBezTo>
                  <a:cubicBezTo>
                    <a:pt x="4964" y="12948"/>
                    <a:pt x="4985" y="12912"/>
                    <a:pt x="5007" y="12912"/>
                  </a:cubicBezTo>
                  <a:lnTo>
                    <a:pt x="5039" y="12912"/>
                  </a:lnTo>
                  <a:cubicBezTo>
                    <a:pt x="5039" y="12912"/>
                    <a:pt x="5039" y="12937"/>
                    <a:pt x="5039" y="12937"/>
                  </a:cubicBezTo>
                  <a:close/>
                  <a:moveTo>
                    <a:pt x="4882" y="8451"/>
                  </a:moveTo>
                  <a:cubicBezTo>
                    <a:pt x="4825" y="8451"/>
                    <a:pt x="4722" y="8374"/>
                    <a:pt x="4679" y="8342"/>
                  </a:cubicBezTo>
                  <a:cubicBezTo>
                    <a:pt x="4789" y="8316"/>
                    <a:pt x="4857" y="8385"/>
                    <a:pt x="4932" y="8429"/>
                  </a:cubicBezTo>
                  <a:cubicBezTo>
                    <a:pt x="4921" y="8447"/>
                    <a:pt x="4910" y="8451"/>
                    <a:pt x="4882" y="8451"/>
                  </a:cubicBezTo>
                  <a:close/>
                  <a:moveTo>
                    <a:pt x="4896" y="8815"/>
                  </a:moveTo>
                  <a:cubicBezTo>
                    <a:pt x="4896" y="8837"/>
                    <a:pt x="4861" y="8855"/>
                    <a:pt x="4854" y="8855"/>
                  </a:cubicBezTo>
                  <a:cubicBezTo>
                    <a:pt x="4829" y="8855"/>
                    <a:pt x="4697" y="8786"/>
                    <a:pt x="4697" y="8761"/>
                  </a:cubicBezTo>
                  <a:cubicBezTo>
                    <a:pt x="4697" y="8749"/>
                    <a:pt x="4704" y="8739"/>
                    <a:pt x="4711" y="8735"/>
                  </a:cubicBezTo>
                  <a:cubicBezTo>
                    <a:pt x="4729" y="8771"/>
                    <a:pt x="4754" y="8786"/>
                    <a:pt x="4789" y="8793"/>
                  </a:cubicBezTo>
                  <a:lnTo>
                    <a:pt x="4896" y="8793"/>
                  </a:lnTo>
                  <a:cubicBezTo>
                    <a:pt x="4896" y="8793"/>
                    <a:pt x="4896" y="8815"/>
                    <a:pt x="4896" y="8815"/>
                  </a:cubicBezTo>
                  <a:close/>
                  <a:moveTo>
                    <a:pt x="4501" y="12132"/>
                  </a:moveTo>
                  <a:cubicBezTo>
                    <a:pt x="4458" y="12132"/>
                    <a:pt x="4412" y="12128"/>
                    <a:pt x="4412" y="12092"/>
                  </a:cubicBezTo>
                  <a:cubicBezTo>
                    <a:pt x="4412" y="12073"/>
                    <a:pt x="4440" y="12069"/>
                    <a:pt x="4451" y="12069"/>
                  </a:cubicBezTo>
                  <a:cubicBezTo>
                    <a:pt x="4462" y="12069"/>
                    <a:pt x="4547" y="12088"/>
                    <a:pt x="4558" y="12110"/>
                  </a:cubicBezTo>
                  <a:cubicBezTo>
                    <a:pt x="4547" y="12132"/>
                    <a:pt x="4522" y="12132"/>
                    <a:pt x="4501" y="12132"/>
                  </a:cubicBezTo>
                  <a:close/>
                  <a:moveTo>
                    <a:pt x="4152" y="12088"/>
                  </a:moveTo>
                  <a:cubicBezTo>
                    <a:pt x="4127" y="12103"/>
                    <a:pt x="4113" y="12117"/>
                    <a:pt x="4088" y="12117"/>
                  </a:cubicBezTo>
                  <a:cubicBezTo>
                    <a:pt x="4067" y="12117"/>
                    <a:pt x="4070" y="12099"/>
                    <a:pt x="4052" y="12099"/>
                  </a:cubicBezTo>
                  <a:cubicBezTo>
                    <a:pt x="4006" y="12099"/>
                    <a:pt x="4009" y="12164"/>
                    <a:pt x="3970" y="12164"/>
                  </a:cubicBezTo>
                  <a:cubicBezTo>
                    <a:pt x="3938" y="12164"/>
                    <a:pt x="3945" y="12128"/>
                    <a:pt x="3928" y="12117"/>
                  </a:cubicBezTo>
                  <a:cubicBezTo>
                    <a:pt x="3896" y="12095"/>
                    <a:pt x="3810" y="12106"/>
                    <a:pt x="3767" y="12106"/>
                  </a:cubicBezTo>
                  <a:cubicBezTo>
                    <a:pt x="3743" y="12106"/>
                    <a:pt x="3743" y="12117"/>
                    <a:pt x="3725" y="12106"/>
                  </a:cubicBezTo>
                  <a:cubicBezTo>
                    <a:pt x="3725" y="12117"/>
                    <a:pt x="3721" y="12125"/>
                    <a:pt x="3721" y="12135"/>
                  </a:cubicBezTo>
                  <a:cubicBezTo>
                    <a:pt x="3700" y="12132"/>
                    <a:pt x="3678" y="12099"/>
                    <a:pt x="3678" y="12077"/>
                  </a:cubicBezTo>
                  <a:cubicBezTo>
                    <a:pt x="3686" y="12077"/>
                    <a:pt x="3693" y="12066"/>
                    <a:pt x="3696" y="12062"/>
                  </a:cubicBezTo>
                  <a:cubicBezTo>
                    <a:pt x="3778" y="12062"/>
                    <a:pt x="3814" y="12081"/>
                    <a:pt x="3856" y="12059"/>
                  </a:cubicBezTo>
                  <a:cubicBezTo>
                    <a:pt x="3835" y="12037"/>
                    <a:pt x="3831" y="12011"/>
                    <a:pt x="3831" y="11983"/>
                  </a:cubicBezTo>
                  <a:cubicBezTo>
                    <a:pt x="3810" y="11983"/>
                    <a:pt x="3785" y="11964"/>
                    <a:pt x="3785" y="11942"/>
                  </a:cubicBezTo>
                  <a:cubicBezTo>
                    <a:pt x="3785" y="11931"/>
                    <a:pt x="3803" y="11917"/>
                    <a:pt x="3814" y="11917"/>
                  </a:cubicBezTo>
                  <a:cubicBezTo>
                    <a:pt x="3846" y="11917"/>
                    <a:pt x="3867" y="11942"/>
                    <a:pt x="3899" y="11942"/>
                  </a:cubicBezTo>
                  <a:cubicBezTo>
                    <a:pt x="3945" y="11942"/>
                    <a:pt x="3967" y="11928"/>
                    <a:pt x="4006" y="11928"/>
                  </a:cubicBezTo>
                  <a:cubicBezTo>
                    <a:pt x="4120" y="11928"/>
                    <a:pt x="4141" y="11990"/>
                    <a:pt x="4205" y="12023"/>
                  </a:cubicBezTo>
                  <a:lnTo>
                    <a:pt x="4188" y="12008"/>
                  </a:lnTo>
                  <a:cubicBezTo>
                    <a:pt x="4223" y="12037"/>
                    <a:pt x="4259" y="12052"/>
                    <a:pt x="4284" y="12088"/>
                  </a:cubicBezTo>
                  <a:cubicBezTo>
                    <a:pt x="4284" y="12088"/>
                    <a:pt x="4152" y="12088"/>
                    <a:pt x="4152" y="12088"/>
                  </a:cubicBezTo>
                  <a:close/>
                  <a:moveTo>
                    <a:pt x="3536" y="11942"/>
                  </a:moveTo>
                  <a:cubicBezTo>
                    <a:pt x="3454" y="11942"/>
                    <a:pt x="3397" y="11917"/>
                    <a:pt x="3329" y="11917"/>
                  </a:cubicBezTo>
                  <a:lnTo>
                    <a:pt x="3329" y="11895"/>
                  </a:lnTo>
                  <a:cubicBezTo>
                    <a:pt x="3347" y="11895"/>
                    <a:pt x="3362" y="11880"/>
                    <a:pt x="3365" y="11862"/>
                  </a:cubicBezTo>
                  <a:cubicBezTo>
                    <a:pt x="3312" y="11836"/>
                    <a:pt x="3254" y="11840"/>
                    <a:pt x="3244" y="11786"/>
                  </a:cubicBezTo>
                  <a:cubicBezTo>
                    <a:pt x="3215" y="11786"/>
                    <a:pt x="3219" y="11760"/>
                    <a:pt x="3205" y="11753"/>
                  </a:cubicBezTo>
                  <a:cubicBezTo>
                    <a:pt x="3176" y="11738"/>
                    <a:pt x="3158" y="11749"/>
                    <a:pt x="3130" y="11749"/>
                  </a:cubicBezTo>
                  <a:cubicBezTo>
                    <a:pt x="3080" y="11749"/>
                    <a:pt x="3055" y="11695"/>
                    <a:pt x="3005" y="11695"/>
                  </a:cubicBezTo>
                  <a:lnTo>
                    <a:pt x="2902" y="11695"/>
                  </a:lnTo>
                  <a:cubicBezTo>
                    <a:pt x="2881" y="11680"/>
                    <a:pt x="2884" y="11665"/>
                    <a:pt x="2895" y="11655"/>
                  </a:cubicBezTo>
                  <a:cubicBezTo>
                    <a:pt x="2881" y="11640"/>
                    <a:pt x="2863" y="11643"/>
                    <a:pt x="2845" y="11643"/>
                  </a:cubicBezTo>
                  <a:cubicBezTo>
                    <a:pt x="2777" y="11643"/>
                    <a:pt x="2681" y="11695"/>
                    <a:pt x="2646" y="11731"/>
                  </a:cubicBezTo>
                  <a:lnTo>
                    <a:pt x="2614" y="11731"/>
                  </a:lnTo>
                  <a:cubicBezTo>
                    <a:pt x="2670" y="11632"/>
                    <a:pt x="2745" y="11571"/>
                    <a:pt x="2906" y="11571"/>
                  </a:cubicBezTo>
                  <a:cubicBezTo>
                    <a:pt x="3062" y="11571"/>
                    <a:pt x="3137" y="11662"/>
                    <a:pt x="3254" y="11662"/>
                  </a:cubicBezTo>
                  <a:cubicBezTo>
                    <a:pt x="3279" y="11662"/>
                    <a:pt x="3308" y="11698"/>
                    <a:pt x="3315" y="11705"/>
                  </a:cubicBezTo>
                  <a:cubicBezTo>
                    <a:pt x="3365" y="11756"/>
                    <a:pt x="3454" y="11796"/>
                    <a:pt x="3536" y="11796"/>
                  </a:cubicBezTo>
                  <a:cubicBezTo>
                    <a:pt x="3536" y="11804"/>
                    <a:pt x="3532" y="11815"/>
                    <a:pt x="3536" y="11822"/>
                  </a:cubicBezTo>
                  <a:lnTo>
                    <a:pt x="3589" y="11825"/>
                  </a:lnTo>
                  <a:cubicBezTo>
                    <a:pt x="3629" y="11836"/>
                    <a:pt x="3646" y="11888"/>
                    <a:pt x="3671" y="11898"/>
                  </a:cubicBezTo>
                  <a:cubicBezTo>
                    <a:pt x="3646" y="11942"/>
                    <a:pt x="3579" y="11942"/>
                    <a:pt x="3536" y="11942"/>
                  </a:cubicBezTo>
                  <a:close/>
                  <a:moveTo>
                    <a:pt x="3347" y="12154"/>
                  </a:moveTo>
                  <a:cubicBezTo>
                    <a:pt x="3319" y="12154"/>
                    <a:pt x="3290" y="12128"/>
                    <a:pt x="3290" y="12099"/>
                  </a:cubicBezTo>
                  <a:cubicBezTo>
                    <a:pt x="3290" y="12085"/>
                    <a:pt x="3312" y="12077"/>
                    <a:pt x="3326" y="12077"/>
                  </a:cubicBezTo>
                  <a:cubicBezTo>
                    <a:pt x="3369" y="12077"/>
                    <a:pt x="3419" y="12099"/>
                    <a:pt x="3440" y="12106"/>
                  </a:cubicBezTo>
                  <a:lnTo>
                    <a:pt x="3433" y="12099"/>
                  </a:lnTo>
                  <a:cubicBezTo>
                    <a:pt x="3454" y="12106"/>
                    <a:pt x="3461" y="12117"/>
                    <a:pt x="3465" y="12132"/>
                  </a:cubicBezTo>
                  <a:cubicBezTo>
                    <a:pt x="3422" y="12139"/>
                    <a:pt x="3390" y="12154"/>
                    <a:pt x="3347" y="12154"/>
                  </a:cubicBezTo>
                  <a:close/>
                  <a:moveTo>
                    <a:pt x="2809" y="11767"/>
                  </a:moveTo>
                  <a:cubicBezTo>
                    <a:pt x="2806" y="11767"/>
                    <a:pt x="2760" y="11774"/>
                    <a:pt x="2760" y="11767"/>
                  </a:cubicBezTo>
                  <a:cubicBezTo>
                    <a:pt x="2760" y="11742"/>
                    <a:pt x="2781" y="11734"/>
                    <a:pt x="2792" y="11734"/>
                  </a:cubicBezTo>
                  <a:lnTo>
                    <a:pt x="2792" y="11709"/>
                  </a:lnTo>
                  <a:lnTo>
                    <a:pt x="2799" y="11709"/>
                  </a:lnTo>
                  <a:lnTo>
                    <a:pt x="2809" y="11713"/>
                  </a:lnTo>
                  <a:cubicBezTo>
                    <a:pt x="2813" y="11731"/>
                    <a:pt x="2817" y="11749"/>
                    <a:pt x="2809" y="11767"/>
                  </a:cubicBezTo>
                  <a:close/>
                  <a:moveTo>
                    <a:pt x="3312" y="11421"/>
                  </a:moveTo>
                  <a:cubicBezTo>
                    <a:pt x="3312" y="11428"/>
                    <a:pt x="3301" y="11439"/>
                    <a:pt x="3294" y="11439"/>
                  </a:cubicBezTo>
                  <a:cubicBezTo>
                    <a:pt x="3258" y="11439"/>
                    <a:pt x="3258" y="11399"/>
                    <a:pt x="3258" y="11370"/>
                  </a:cubicBezTo>
                  <a:cubicBezTo>
                    <a:pt x="3258" y="11367"/>
                    <a:pt x="3269" y="11370"/>
                    <a:pt x="3273" y="11370"/>
                  </a:cubicBezTo>
                  <a:cubicBezTo>
                    <a:pt x="3301" y="11374"/>
                    <a:pt x="3312" y="11396"/>
                    <a:pt x="3312" y="11421"/>
                  </a:cubicBezTo>
                  <a:close/>
                  <a:moveTo>
                    <a:pt x="3254" y="11162"/>
                  </a:moveTo>
                  <a:cubicBezTo>
                    <a:pt x="3279" y="11162"/>
                    <a:pt x="3290" y="11180"/>
                    <a:pt x="3297" y="11192"/>
                  </a:cubicBezTo>
                  <a:cubicBezTo>
                    <a:pt x="3262" y="11195"/>
                    <a:pt x="3226" y="11192"/>
                    <a:pt x="3205" y="11192"/>
                  </a:cubicBezTo>
                  <a:cubicBezTo>
                    <a:pt x="3212" y="11177"/>
                    <a:pt x="3237" y="11162"/>
                    <a:pt x="3254" y="11162"/>
                  </a:cubicBezTo>
                  <a:close/>
                  <a:moveTo>
                    <a:pt x="3365" y="11206"/>
                  </a:moveTo>
                  <a:lnTo>
                    <a:pt x="3383" y="11235"/>
                  </a:lnTo>
                  <a:cubicBezTo>
                    <a:pt x="3372" y="11239"/>
                    <a:pt x="3362" y="11217"/>
                    <a:pt x="3365" y="11206"/>
                  </a:cubicBezTo>
                  <a:close/>
                  <a:moveTo>
                    <a:pt x="3725" y="11786"/>
                  </a:moveTo>
                  <a:cubicBezTo>
                    <a:pt x="3753" y="11793"/>
                    <a:pt x="3782" y="11775"/>
                    <a:pt x="3796" y="11753"/>
                  </a:cubicBezTo>
                  <a:lnTo>
                    <a:pt x="3796" y="11786"/>
                  </a:lnTo>
                  <a:cubicBezTo>
                    <a:pt x="3782" y="11800"/>
                    <a:pt x="3757" y="11807"/>
                    <a:pt x="3739" y="11807"/>
                  </a:cubicBezTo>
                  <a:cubicBezTo>
                    <a:pt x="3735" y="11807"/>
                    <a:pt x="3725" y="11811"/>
                    <a:pt x="3725" y="11807"/>
                  </a:cubicBezTo>
                  <a:cubicBezTo>
                    <a:pt x="3725" y="11807"/>
                    <a:pt x="3725" y="11786"/>
                    <a:pt x="3725" y="11786"/>
                  </a:cubicBezTo>
                  <a:close/>
                  <a:moveTo>
                    <a:pt x="10216" y="7755"/>
                  </a:moveTo>
                  <a:cubicBezTo>
                    <a:pt x="10216" y="7707"/>
                    <a:pt x="10245" y="7715"/>
                    <a:pt x="10256" y="7715"/>
                  </a:cubicBezTo>
                  <a:cubicBezTo>
                    <a:pt x="10277" y="7715"/>
                    <a:pt x="10337" y="7696"/>
                    <a:pt x="10359" y="7674"/>
                  </a:cubicBezTo>
                  <a:cubicBezTo>
                    <a:pt x="10345" y="7652"/>
                    <a:pt x="10337" y="7645"/>
                    <a:pt x="10337" y="7627"/>
                  </a:cubicBezTo>
                  <a:cubicBezTo>
                    <a:pt x="10337" y="7602"/>
                    <a:pt x="10409" y="7558"/>
                    <a:pt x="10444" y="7558"/>
                  </a:cubicBezTo>
                  <a:lnTo>
                    <a:pt x="10505" y="7558"/>
                  </a:lnTo>
                  <a:cubicBezTo>
                    <a:pt x="10587" y="7558"/>
                    <a:pt x="10626" y="7645"/>
                    <a:pt x="10626" y="7707"/>
                  </a:cubicBezTo>
                  <a:cubicBezTo>
                    <a:pt x="10626" y="7737"/>
                    <a:pt x="10562" y="7733"/>
                    <a:pt x="10562" y="7762"/>
                  </a:cubicBezTo>
                  <a:lnTo>
                    <a:pt x="10562" y="7886"/>
                  </a:lnTo>
                  <a:cubicBezTo>
                    <a:pt x="10562" y="7915"/>
                    <a:pt x="10587" y="7959"/>
                    <a:pt x="10559" y="7988"/>
                  </a:cubicBezTo>
                  <a:cubicBezTo>
                    <a:pt x="10537" y="8010"/>
                    <a:pt x="10501" y="8006"/>
                    <a:pt x="10466" y="8006"/>
                  </a:cubicBezTo>
                  <a:cubicBezTo>
                    <a:pt x="10409" y="8006"/>
                    <a:pt x="10366" y="8068"/>
                    <a:pt x="10337" y="8087"/>
                  </a:cubicBezTo>
                  <a:cubicBezTo>
                    <a:pt x="10320" y="8097"/>
                    <a:pt x="10291" y="8101"/>
                    <a:pt x="10270" y="8101"/>
                  </a:cubicBezTo>
                  <a:cubicBezTo>
                    <a:pt x="10227" y="8101"/>
                    <a:pt x="10181" y="8061"/>
                    <a:pt x="10181" y="8017"/>
                  </a:cubicBezTo>
                  <a:cubicBezTo>
                    <a:pt x="10181" y="7926"/>
                    <a:pt x="10270" y="7919"/>
                    <a:pt x="10284" y="7831"/>
                  </a:cubicBezTo>
                  <a:cubicBezTo>
                    <a:pt x="10249" y="7813"/>
                    <a:pt x="10216" y="7791"/>
                    <a:pt x="10216" y="7755"/>
                  </a:cubicBezTo>
                  <a:close/>
                  <a:moveTo>
                    <a:pt x="10569" y="7095"/>
                  </a:moveTo>
                  <a:cubicBezTo>
                    <a:pt x="10569" y="7135"/>
                    <a:pt x="10541" y="7179"/>
                    <a:pt x="10501" y="7179"/>
                  </a:cubicBezTo>
                  <a:cubicBezTo>
                    <a:pt x="10491" y="7179"/>
                    <a:pt x="10480" y="7150"/>
                    <a:pt x="10480" y="7135"/>
                  </a:cubicBezTo>
                  <a:cubicBezTo>
                    <a:pt x="10480" y="7113"/>
                    <a:pt x="10541" y="7095"/>
                    <a:pt x="10569" y="7095"/>
                  </a:cubicBezTo>
                  <a:close/>
                  <a:moveTo>
                    <a:pt x="10711" y="7740"/>
                  </a:moveTo>
                  <a:cubicBezTo>
                    <a:pt x="10711" y="7722"/>
                    <a:pt x="10715" y="7707"/>
                    <a:pt x="10736" y="7696"/>
                  </a:cubicBezTo>
                  <a:lnTo>
                    <a:pt x="10754" y="7696"/>
                  </a:lnTo>
                  <a:cubicBezTo>
                    <a:pt x="10754" y="7707"/>
                    <a:pt x="10751" y="7722"/>
                    <a:pt x="10751" y="7740"/>
                  </a:cubicBezTo>
                  <a:cubicBezTo>
                    <a:pt x="10751" y="7740"/>
                    <a:pt x="10711" y="7740"/>
                    <a:pt x="10711" y="7740"/>
                  </a:cubicBezTo>
                  <a:close/>
                  <a:moveTo>
                    <a:pt x="10615" y="7248"/>
                  </a:moveTo>
                  <a:cubicBezTo>
                    <a:pt x="10622" y="7248"/>
                    <a:pt x="10629" y="7233"/>
                    <a:pt x="10629" y="7226"/>
                  </a:cubicBezTo>
                  <a:cubicBezTo>
                    <a:pt x="10622" y="7223"/>
                    <a:pt x="10612" y="7212"/>
                    <a:pt x="10612" y="7204"/>
                  </a:cubicBezTo>
                  <a:cubicBezTo>
                    <a:pt x="10612" y="7175"/>
                    <a:pt x="10637" y="7161"/>
                    <a:pt x="10662" y="7161"/>
                  </a:cubicBezTo>
                  <a:cubicBezTo>
                    <a:pt x="10662" y="7131"/>
                    <a:pt x="10676" y="7117"/>
                    <a:pt x="10676" y="7099"/>
                  </a:cubicBezTo>
                  <a:cubicBezTo>
                    <a:pt x="10676" y="7081"/>
                    <a:pt x="10711" y="7051"/>
                    <a:pt x="10733" y="7051"/>
                  </a:cubicBezTo>
                  <a:lnTo>
                    <a:pt x="10836" y="7051"/>
                  </a:lnTo>
                  <a:cubicBezTo>
                    <a:pt x="10850" y="7051"/>
                    <a:pt x="10872" y="7077"/>
                    <a:pt x="10872" y="7084"/>
                  </a:cubicBezTo>
                  <a:cubicBezTo>
                    <a:pt x="10872" y="7135"/>
                    <a:pt x="10793" y="7128"/>
                    <a:pt x="10783" y="7179"/>
                  </a:cubicBezTo>
                  <a:cubicBezTo>
                    <a:pt x="10783" y="7190"/>
                    <a:pt x="10786" y="7197"/>
                    <a:pt x="10793" y="7208"/>
                  </a:cubicBezTo>
                  <a:lnTo>
                    <a:pt x="11003" y="7208"/>
                  </a:lnTo>
                  <a:cubicBezTo>
                    <a:pt x="11018" y="7310"/>
                    <a:pt x="10908" y="7353"/>
                    <a:pt x="10908" y="7430"/>
                  </a:cubicBezTo>
                  <a:cubicBezTo>
                    <a:pt x="10893" y="7434"/>
                    <a:pt x="10883" y="7445"/>
                    <a:pt x="10879" y="7459"/>
                  </a:cubicBezTo>
                  <a:cubicBezTo>
                    <a:pt x="10915" y="7470"/>
                    <a:pt x="10932" y="7456"/>
                    <a:pt x="10961" y="7463"/>
                  </a:cubicBezTo>
                  <a:cubicBezTo>
                    <a:pt x="11029" y="7485"/>
                    <a:pt x="11018" y="7572"/>
                    <a:pt x="11061" y="7616"/>
                  </a:cubicBezTo>
                  <a:cubicBezTo>
                    <a:pt x="11117" y="7674"/>
                    <a:pt x="11210" y="7700"/>
                    <a:pt x="11210" y="7787"/>
                  </a:cubicBezTo>
                  <a:cubicBezTo>
                    <a:pt x="11210" y="7816"/>
                    <a:pt x="11249" y="7835"/>
                    <a:pt x="11249" y="7864"/>
                  </a:cubicBezTo>
                  <a:cubicBezTo>
                    <a:pt x="11249" y="7875"/>
                    <a:pt x="11242" y="7886"/>
                    <a:pt x="11231" y="7890"/>
                  </a:cubicBezTo>
                  <a:lnTo>
                    <a:pt x="11231" y="7915"/>
                  </a:lnTo>
                  <a:cubicBezTo>
                    <a:pt x="11256" y="7908"/>
                    <a:pt x="11260" y="7897"/>
                    <a:pt x="11274" y="7890"/>
                  </a:cubicBezTo>
                  <a:lnTo>
                    <a:pt x="11256" y="7904"/>
                  </a:lnTo>
                  <a:cubicBezTo>
                    <a:pt x="11281" y="7886"/>
                    <a:pt x="11274" y="7890"/>
                    <a:pt x="11303" y="7890"/>
                  </a:cubicBezTo>
                  <a:cubicBezTo>
                    <a:pt x="11345" y="7890"/>
                    <a:pt x="11378" y="7923"/>
                    <a:pt x="11378" y="7959"/>
                  </a:cubicBezTo>
                  <a:cubicBezTo>
                    <a:pt x="11378" y="8024"/>
                    <a:pt x="11292" y="8057"/>
                    <a:pt x="11263" y="8105"/>
                  </a:cubicBezTo>
                  <a:cubicBezTo>
                    <a:pt x="11299" y="8115"/>
                    <a:pt x="11313" y="8119"/>
                    <a:pt x="11335" y="8119"/>
                  </a:cubicBezTo>
                  <a:lnTo>
                    <a:pt x="11335" y="8145"/>
                  </a:lnTo>
                  <a:cubicBezTo>
                    <a:pt x="11303" y="8177"/>
                    <a:pt x="11278" y="8199"/>
                    <a:pt x="11235" y="8199"/>
                  </a:cubicBezTo>
                  <a:lnTo>
                    <a:pt x="11093" y="8199"/>
                  </a:lnTo>
                  <a:cubicBezTo>
                    <a:pt x="11057" y="8199"/>
                    <a:pt x="10961" y="8232"/>
                    <a:pt x="10908" y="8232"/>
                  </a:cubicBezTo>
                  <a:cubicBezTo>
                    <a:pt x="10883" y="8232"/>
                    <a:pt x="10868" y="8210"/>
                    <a:pt x="10843" y="8210"/>
                  </a:cubicBezTo>
                  <a:cubicBezTo>
                    <a:pt x="10808" y="8210"/>
                    <a:pt x="10786" y="8243"/>
                    <a:pt x="10786" y="8272"/>
                  </a:cubicBezTo>
                  <a:lnTo>
                    <a:pt x="10737" y="8272"/>
                  </a:lnTo>
                  <a:cubicBezTo>
                    <a:pt x="10711" y="8272"/>
                    <a:pt x="10701" y="8287"/>
                    <a:pt x="10686" y="8301"/>
                  </a:cubicBezTo>
                  <a:lnTo>
                    <a:pt x="10662" y="8301"/>
                  </a:lnTo>
                  <a:lnTo>
                    <a:pt x="10662" y="8279"/>
                  </a:lnTo>
                  <a:cubicBezTo>
                    <a:pt x="10669" y="8265"/>
                    <a:pt x="10776" y="8148"/>
                    <a:pt x="10786" y="8145"/>
                  </a:cubicBezTo>
                  <a:cubicBezTo>
                    <a:pt x="10836" y="8130"/>
                    <a:pt x="10908" y="8148"/>
                    <a:pt x="10908" y="8097"/>
                  </a:cubicBezTo>
                  <a:cubicBezTo>
                    <a:pt x="10908" y="8090"/>
                    <a:pt x="10900" y="8079"/>
                    <a:pt x="10900" y="8072"/>
                  </a:cubicBezTo>
                  <a:cubicBezTo>
                    <a:pt x="10886" y="8094"/>
                    <a:pt x="10861" y="8108"/>
                    <a:pt x="10836" y="8108"/>
                  </a:cubicBezTo>
                  <a:cubicBezTo>
                    <a:pt x="10790" y="8108"/>
                    <a:pt x="10776" y="8065"/>
                    <a:pt x="10737" y="8065"/>
                  </a:cubicBezTo>
                  <a:cubicBezTo>
                    <a:pt x="10715" y="8065"/>
                    <a:pt x="10719" y="8083"/>
                    <a:pt x="10701" y="8083"/>
                  </a:cubicBezTo>
                  <a:cubicBezTo>
                    <a:pt x="10694" y="8083"/>
                    <a:pt x="10683" y="8072"/>
                    <a:pt x="10683" y="8065"/>
                  </a:cubicBezTo>
                  <a:cubicBezTo>
                    <a:pt x="10683" y="8010"/>
                    <a:pt x="10783" y="8006"/>
                    <a:pt x="10783" y="7952"/>
                  </a:cubicBezTo>
                  <a:cubicBezTo>
                    <a:pt x="10783" y="7904"/>
                    <a:pt x="10754" y="7886"/>
                    <a:pt x="10754" y="7846"/>
                  </a:cubicBezTo>
                  <a:cubicBezTo>
                    <a:pt x="10818" y="7846"/>
                    <a:pt x="10897" y="7813"/>
                    <a:pt x="10915" y="7776"/>
                  </a:cubicBezTo>
                  <a:lnTo>
                    <a:pt x="10915" y="7722"/>
                  </a:lnTo>
                  <a:cubicBezTo>
                    <a:pt x="10879" y="7726"/>
                    <a:pt x="10829" y="7718"/>
                    <a:pt x="10829" y="7682"/>
                  </a:cubicBezTo>
                  <a:cubicBezTo>
                    <a:pt x="10829" y="7652"/>
                    <a:pt x="10847" y="7645"/>
                    <a:pt x="10854" y="7631"/>
                  </a:cubicBezTo>
                  <a:cubicBezTo>
                    <a:pt x="10843" y="7631"/>
                    <a:pt x="10833" y="7627"/>
                    <a:pt x="10822" y="7627"/>
                  </a:cubicBezTo>
                  <a:cubicBezTo>
                    <a:pt x="10786" y="7627"/>
                    <a:pt x="10769" y="7645"/>
                    <a:pt x="10740" y="7645"/>
                  </a:cubicBezTo>
                  <a:cubicBezTo>
                    <a:pt x="10708" y="7645"/>
                    <a:pt x="10683" y="7645"/>
                    <a:pt x="10683" y="7616"/>
                  </a:cubicBezTo>
                  <a:cubicBezTo>
                    <a:pt x="10683" y="7587"/>
                    <a:pt x="10719" y="7569"/>
                    <a:pt x="10719" y="7540"/>
                  </a:cubicBezTo>
                  <a:cubicBezTo>
                    <a:pt x="10719" y="7507"/>
                    <a:pt x="10708" y="7499"/>
                    <a:pt x="10719" y="7470"/>
                  </a:cubicBezTo>
                  <a:cubicBezTo>
                    <a:pt x="10690" y="7470"/>
                    <a:pt x="10669" y="7459"/>
                    <a:pt x="10658" y="7452"/>
                  </a:cubicBezTo>
                  <a:cubicBezTo>
                    <a:pt x="10640" y="7481"/>
                    <a:pt x="10651" y="7492"/>
                    <a:pt x="10658" y="7507"/>
                  </a:cubicBezTo>
                  <a:lnTo>
                    <a:pt x="10629" y="7507"/>
                  </a:lnTo>
                  <a:lnTo>
                    <a:pt x="10629" y="7449"/>
                  </a:lnTo>
                  <a:cubicBezTo>
                    <a:pt x="10629" y="7437"/>
                    <a:pt x="10633" y="7430"/>
                    <a:pt x="10644" y="7423"/>
                  </a:cubicBezTo>
                  <a:lnTo>
                    <a:pt x="10644" y="7390"/>
                  </a:lnTo>
                  <a:cubicBezTo>
                    <a:pt x="10622" y="7387"/>
                    <a:pt x="10590" y="7376"/>
                    <a:pt x="10590" y="7361"/>
                  </a:cubicBezTo>
                  <a:cubicBezTo>
                    <a:pt x="10590" y="7343"/>
                    <a:pt x="10615" y="7317"/>
                    <a:pt x="10615" y="7314"/>
                  </a:cubicBezTo>
                  <a:lnTo>
                    <a:pt x="10615" y="7285"/>
                  </a:lnTo>
                  <a:cubicBezTo>
                    <a:pt x="10562" y="7274"/>
                    <a:pt x="10533" y="7263"/>
                    <a:pt x="10533" y="7215"/>
                  </a:cubicBezTo>
                  <a:lnTo>
                    <a:pt x="10590" y="7215"/>
                  </a:lnTo>
                  <a:cubicBezTo>
                    <a:pt x="10590" y="7237"/>
                    <a:pt x="10608" y="7248"/>
                    <a:pt x="10615" y="7248"/>
                  </a:cubicBezTo>
                  <a:close/>
                  <a:moveTo>
                    <a:pt x="12254" y="3284"/>
                  </a:moveTo>
                  <a:cubicBezTo>
                    <a:pt x="12253" y="3282"/>
                    <a:pt x="12251" y="3281"/>
                    <a:pt x="12250" y="3279"/>
                  </a:cubicBezTo>
                  <a:lnTo>
                    <a:pt x="12255" y="3284"/>
                  </a:lnTo>
                  <a:cubicBezTo>
                    <a:pt x="12257" y="3282"/>
                    <a:pt x="12258" y="3280"/>
                    <a:pt x="12261" y="3279"/>
                  </a:cubicBezTo>
                  <a:lnTo>
                    <a:pt x="12261" y="3290"/>
                  </a:lnTo>
                  <a:lnTo>
                    <a:pt x="12255" y="3284"/>
                  </a:lnTo>
                  <a:cubicBezTo>
                    <a:pt x="12254" y="3284"/>
                    <a:pt x="12254" y="3284"/>
                    <a:pt x="12254" y="3284"/>
                  </a:cubicBezTo>
                  <a:cubicBezTo>
                    <a:pt x="12299" y="3342"/>
                    <a:pt x="12347" y="3358"/>
                    <a:pt x="12371" y="3436"/>
                  </a:cubicBezTo>
                  <a:cubicBezTo>
                    <a:pt x="12303" y="3419"/>
                    <a:pt x="12201" y="3318"/>
                    <a:pt x="12254" y="3284"/>
                  </a:cubicBezTo>
                  <a:close/>
                  <a:moveTo>
                    <a:pt x="12374" y="3061"/>
                  </a:moveTo>
                  <a:cubicBezTo>
                    <a:pt x="12432" y="3061"/>
                    <a:pt x="12471" y="3061"/>
                    <a:pt x="12553" y="3075"/>
                  </a:cubicBezTo>
                  <a:cubicBezTo>
                    <a:pt x="12535" y="3097"/>
                    <a:pt x="12520" y="3108"/>
                    <a:pt x="12510" y="3126"/>
                  </a:cubicBezTo>
                  <a:cubicBezTo>
                    <a:pt x="12541" y="3151"/>
                    <a:pt x="12571" y="3155"/>
                    <a:pt x="12595" y="3172"/>
                  </a:cubicBezTo>
                  <a:cubicBezTo>
                    <a:pt x="12587" y="3162"/>
                    <a:pt x="12581" y="3149"/>
                    <a:pt x="12581" y="3133"/>
                  </a:cubicBezTo>
                  <a:cubicBezTo>
                    <a:pt x="12581" y="3101"/>
                    <a:pt x="12610" y="3071"/>
                    <a:pt x="12641" y="3071"/>
                  </a:cubicBezTo>
                  <a:cubicBezTo>
                    <a:pt x="12738" y="3071"/>
                    <a:pt x="12713" y="3199"/>
                    <a:pt x="12802" y="3232"/>
                  </a:cubicBezTo>
                  <a:cubicBezTo>
                    <a:pt x="12780" y="3173"/>
                    <a:pt x="12759" y="3141"/>
                    <a:pt x="12759" y="3071"/>
                  </a:cubicBezTo>
                  <a:cubicBezTo>
                    <a:pt x="12759" y="3017"/>
                    <a:pt x="12784" y="3017"/>
                    <a:pt x="12830" y="3017"/>
                  </a:cubicBezTo>
                  <a:cubicBezTo>
                    <a:pt x="12877" y="3017"/>
                    <a:pt x="12973" y="3053"/>
                    <a:pt x="12973" y="3090"/>
                  </a:cubicBezTo>
                  <a:cubicBezTo>
                    <a:pt x="12973" y="3115"/>
                    <a:pt x="12962" y="3137"/>
                    <a:pt x="12962" y="3163"/>
                  </a:cubicBezTo>
                  <a:cubicBezTo>
                    <a:pt x="12990" y="3148"/>
                    <a:pt x="12998" y="3115"/>
                    <a:pt x="13026" y="3115"/>
                  </a:cubicBezTo>
                  <a:cubicBezTo>
                    <a:pt x="13083" y="3115"/>
                    <a:pt x="13076" y="3173"/>
                    <a:pt x="13069" y="3203"/>
                  </a:cubicBezTo>
                  <a:cubicBezTo>
                    <a:pt x="13080" y="3203"/>
                    <a:pt x="13094" y="3206"/>
                    <a:pt x="13105" y="3206"/>
                  </a:cubicBezTo>
                  <a:cubicBezTo>
                    <a:pt x="13165" y="3206"/>
                    <a:pt x="13354" y="3316"/>
                    <a:pt x="13390" y="3359"/>
                  </a:cubicBezTo>
                  <a:cubicBezTo>
                    <a:pt x="13379" y="3363"/>
                    <a:pt x="13365" y="3363"/>
                    <a:pt x="13354" y="3363"/>
                  </a:cubicBezTo>
                  <a:cubicBezTo>
                    <a:pt x="13382" y="3370"/>
                    <a:pt x="13393" y="3367"/>
                    <a:pt x="13418" y="3363"/>
                  </a:cubicBezTo>
                  <a:cubicBezTo>
                    <a:pt x="13425" y="3381"/>
                    <a:pt x="13429" y="3403"/>
                    <a:pt x="13418" y="3418"/>
                  </a:cubicBezTo>
                  <a:lnTo>
                    <a:pt x="13532" y="3418"/>
                  </a:lnTo>
                  <a:cubicBezTo>
                    <a:pt x="13532" y="3531"/>
                    <a:pt x="13635" y="3502"/>
                    <a:pt x="13667" y="3549"/>
                  </a:cubicBezTo>
                  <a:cubicBezTo>
                    <a:pt x="13571" y="3582"/>
                    <a:pt x="13532" y="3644"/>
                    <a:pt x="13443" y="3673"/>
                  </a:cubicBezTo>
                  <a:cubicBezTo>
                    <a:pt x="13436" y="3644"/>
                    <a:pt x="13436" y="3626"/>
                    <a:pt x="13446" y="3607"/>
                  </a:cubicBezTo>
                  <a:cubicBezTo>
                    <a:pt x="13404" y="3600"/>
                    <a:pt x="13329" y="3604"/>
                    <a:pt x="13283" y="3600"/>
                  </a:cubicBezTo>
                  <a:cubicBezTo>
                    <a:pt x="13290" y="3534"/>
                    <a:pt x="13329" y="3553"/>
                    <a:pt x="13336" y="3498"/>
                  </a:cubicBezTo>
                  <a:cubicBezTo>
                    <a:pt x="13311" y="3491"/>
                    <a:pt x="13279" y="3425"/>
                    <a:pt x="13265" y="3396"/>
                  </a:cubicBezTo>
                  <a:cubicBezTo>
                    <a:pt x="13283" y="3392"/>
                    <a:pt x="13297" y="3389"/>
                    <a:pt x="13315" y="3389"/>
                  </a:cubicBezTo>
                  <a:cubicBezTo>
                    <a:pt x="13257" y="3381"/>
                    <a:pt x="13229" y="3334"/>
                    <a:pt x="13229" y="3334"/>
                  </a:cubicBezTo>
                  <a:cubicBezTo>
                    <a:pt x="13108" y="3334"/>
                    <a:pt x="13069" y="3494"/>
                    <a:pt x="13034" y="3589"/>
                  </a:cubicBezTo>
                  <a:cubicBezTo>
                    <a:pt x="13026" y="3611"/>
                    <a:pt x="12998" y="3604"/>
                    <a:pt x="12980" y="3618"/>
                  </a:cubicBezTo>
                  <a:cubicBezTo>
                    <a:pt x="12919" y="3666"/>
                    <a:pt x="12927" y="3768"/>
                    <a:pt x="12877" y="3819"/>
                  </a:cubicBezTo>
                  <a:cubicBezTo>
                    <a:pt x="12791" y="3760"/>
                    <a:pt x="12599" y="3713"/>
                    <a:pt x="12599" y="3589"/>
                  </a:cubicBezTo>
                  <a:cubicBezTo>
                    <a:pt x="12649" y="3582"/>
                    <a:pt x="12731" y="3593"/>
                    <a:pt x="12731" y="3593"/>
                  </a:cubicBezTo>
                  <a:cubicBezTo>
                    <a:pt x="12766" y="3563"/>
                    <a:pt x="12805" y="3574"/>
                    <a:pt x="12848" y="3563"/>
                  </a:cubicBezTo>
                  <a:cubicBezTo>
                    <a:pt x="12827" y="3549"/>
                    <a:pt x="12713" y="3545"/>
                    <a:pt x="12688" y="3545"/>
                  </a:cubicBezTo>
                  <a:cubicBezTo>
                    <a:pt x="12645" y="3545"/>
                    <a:pt x="12553" y="3585"/>
                    <a:pt x="12553" y="3498"/>
                  </a:cubicBezTo>
                  <a:cubicBezTo>
                    <a:pt x="12553" y="3465"/>
                    <a:pt x="12634" y="3465"/>
                    <a:pt x="12652" y="3461"/>
                  </a:cubicBezTo>
                  <a:cubicBezTo>
                    <a:pt x="12699" y="3447"/>
                    <a:pt x="12795" y="3403"/>
                    <a:pt x="12834" y="3370"/>
                  </a:cubicBezTo>
                  <a:lnTo>
                    <a:pt x="12741" y="3370"/>
                  </a:lnTo>
                  <a:cubicBezTo>
                    <a:pt x="12734" y="3370"/>
                    <a:pt x="12702" y="3348"/>
                    <a:pt x="12688" y="3338"/>
                  </a:cubicBezTo>
                  <a:lnTo>
                    <a:pt x="12659" y="3338"/>
                  </a:lnTo>
                  <a:cubicBezTo>
                    <a:pt x="12627" y="3356"/>
                    <a:pt x="12627" y="3436"/>
                    <a:pt x="12553" y="3436"/>
                  </a:cubicBezTo>
                  <a:cubicBezTo>
                    <a:pt x="12496" y="3436"/>
                    <a:pt x="12456" y="3414"/>
                    <a:pt x="12439" y="3378"/>
                  </a:cubicBezTo>
                  <a:cubicBezTo>
                    <a:pt x="12449" y="3374"/>
                    <a:pt x="12456" y="3370"/>
                    <a:pt x="12467" y="3370"/>
                  </a:cubicBezTo>
                  <a:cubicBezTo>
                    <a:pt x="12407" y="3338"/>
                    <a:pt x="12353" y="3308"/>
                    <a:pt x="12367" y="3250"/>
                  </a:cubicBezTo>
                  <a:cubicBezTo>
                    <a:pt x="12357" y="3246"/>
                    <a:pt x="12350" y="3236"/>
                    <a:pt x="12339" y="3236"/>
                  </a:cubicBezTo>
                  <a:cubicBezTo>
                    <a:pt x="12314" y="3236"/>
                    <a:pt x="12275" y="3173"/>
                    <a:pt x="12250" y="3148"/>
                  </a:cubicBezTo>
                  <a:cubicBezTo>
                    <a:pt x="12264" y="3130"/>
                    <a:pt x="12339" y="3061"/>
                    <a:pt x="12374" y="3061"/>
                  </a:cubicBezTo>
                  <a:close/>
                  <a:moveTo>
                    <a:pt x="13044" y="2951"/>
                  </a:moveTo>
                  <a:cubicBezTo>
                    <a:pt x="13065" y="2966"/>
                    <a:pt x="13094" y="2973"/>
                    <a:pt x="13116" y="2962"/>
                  </a:cubicBezTo>
                  <a:lnTo>
                    <a:pt x="13116" y="2944"/>
                  </a:lnTo>
                  <a:lnTo>
                    <a:pt x="13176" y="2944"/>
                  </a:lnTo>
                  <a:lnTo>
                    <a:pt x="13158" y="2907"/>
                  </a:lnTo>
                  <a:lnTo>
                    <a:pt x="13257" y="2907"/>
                  </a:lnTo>
                  <a:cubicBezTo>
                    <a:pt x="13279" y="2929"/>
                    <a:pt x="13382" y="2981"/>
                    <a:pt x="13400" y="2981"/>
                  </a:cubicBezTo>
                  <a:cubicBezTo>
                    <a:pt x="13443" y="2981"/>
                    <a:pt x="13472" y="2911"/>
                    <a:pt x="13489" y="2897"/>
                  </a:cubicBezTo>
                  <a:lnTo>
                    <a:pt x="13532" y="2897"/>
                  </a:lnTo>
                  <a:cubicBezTo>
                    <a:pt x="13532" y="2944"/>
                    <a:pt x="13525" y="2962"/>
                    <a:pt x="13532" y="2988"/>
                  </a:cubicBezTo>
                  <a:cubicBezTo>
                    <a:pt x="13564" y="2988"/>
                    <a:pt x="13585" y="2951"/>
                    <a:pt x="13639" y="2951"/>
                  </a:cubicBezTo>
                  <a:lnTo>
                    <a:pt x="13756" y="2951"/>
                  </a:lnTo>
                  <a:cubicBezTo>
                    <a:pt x="13827" y="2951"/>
                    <a:pt x="13895" y="3006"/>
                    <a:pt x="13917" y="3050"/>
                  </a:cubicBezTo>
                  <a:cubicBezTo>
                    <a:pt x="13831" y="3108"/>
                    <a:pt x="13653" y="3236"/>
                    <a:pt x="13550" y="3236"/>
                  </a:cubicBezTo>
                  <a:cubicBezTo>
                    <a:pt x="13486" y="3236"/>
                    <a:pt x="13450" y="3214"/>
                    <a:pt x="13425" y="3170"/>
                  </a:cubicBezTo>
                  <a:lnTo>
                    <a:pt x="13222" y="3170"/>
                  </a:lnTo>
                  <a:cubicBezTo>
                    <a:pt x="13190" y="3159"/>
                    <a:pt x="13179" y="3141"/>
                    <a:pt x="13176" y="3111"/>
                  </a:cubicBezTo>
                  <a:cubicBezTo>
                    <a:pt x="13201" y="3108"/>
                    <a:pt x="13240" y="3108"/>
                    <a:pt x="13247" y="3108"/>
                  </a:cubicBezTo>
                  <a:cubicBezTo>
                    <a:pt x="13279" y="3097"/>
                    <a:pt x="13318" y="3097"/>
                    <a:pt x="13336" y="3090"/>
                  </a:cubicBezTo>
                  <a:cubicBezTo>
                    <a:pt x="13322" y="3090"/>
                    <a:pt x="13176" y="3079"/>
                    <a:pt x="13169" y="3079"/>
                  </a:cubicBezTo>
                  <a:cubicBezTo>
                    <a:pt x="13108" y="3079"/>
                    <a:pt x="13037" y="3122"/>
                    <a:pt x="13044" y="3039"/>
                  </a:cubicBezTo>
                  <a:cubicBezTo>
                    <a:pt x="13016" y="3017"/>
                    <a:pt x="12994" y="2988"/>
                    <a:pt x="12990" y="2951"/>
                  </a:cubicBezTo>
                  <a:cubicBezTo>
                    <a:pt x="12990" y="2951"/>
                    <a:pt x="13044" y="2951"/>
                    <a:pt x="13044" y="2951"/>
                  </a:cubicBezTo>
                  <a:close/>
                  <a:moveTo>
                    <a:pt x="15918" y="2805"/>
                  </a:moveTo>
                  <a:cubicBezTo>
                    <a:pt x="16007" y="2805"/>
                    <a:pt x="16057" y="2853"/>
                    <a:pt x="16125" y="2853"/>
                  </a:cubicBezTo>
                  <a:cubicBezTo>
                    <a:pt x="16178" y="2853"/>
                    <a:pt x="16203" y="2805"/>
                    <a:pt x="16256" y="2805"/>
                  </a:cubicBezTo>
                  <a:cubicBezTo>
                    <a:pt x="16299" y="2805"/>
                    <a:pt x="16342" y="2835"/>
                    <a:pt x="16363" y="2842"/>
                  </a:cubicBezTo>
                  <a:cubicBezTo>
                    <a:pt x="16356" y="2908"/>
                    <a:pt x="16310" y="2875"/>
                    <a:pt x="16267" y="2908"/>
                  </a:cubicBezTo>
                  <a:cubicBezTo>
                    <a:pt x="16256" y="2911"/>
                    <a:pt x="16242" y="2911"/>
                    <a:pt x="16231" y="2908"/>
                  </a:cubicBezTo>
                  <a:lnTo>
                    <a:pt x="16231" y="2929"/>
                  </a:lnTo>
                  <a:cubicBezTo>
                    <a:pt x="16239" y="2926"/>
                    <a:pt x="16247" y="2922"/>
                    <a:pt x="16256" y="2915"/>
                  </a:cubicBezTo>
                  <a:lnTo>
                    <a:pt x="16231" y="2944"/>
                  </a:lnTo>
                  <a:lnTo>
                    <a:pt x="16231" y="2929"/>
                  </a:lnTo>
                  <a:cubicBezTo>
                    <a:pt x="16186" y="2948"/>
                    <a:pt x="16155" y="2916"/>
                    <a:pt x="16107" y="2944"/>
                  </a:cubicBezTo>
                  <a:cubicBezTo>
                    <a:pt x="16075" y="2962"/>
                    <a:pt x="16067" y="3028"/>
                    <a:pt x="16035" y="3024"/>
                  </a:cubicBezTo>
                  <a:cubicBezTo>
                    <a:pt x="16017" y="3020"/>
                    <a:pt x="16007" y="3002"/>
                    <a:pt x="15996" y="2988"/>
                  </a:cubicBezTo>
                  <a:lnTo>
                    <a:pt x="16000" y="2988"/>
                  </a:lnTo>
                  <a:cubicBezTo>
                    <a:pt x="15946" y="2988"/>
                    <a:pt x="15911" y="2977"/>
                    <a:pt x="15900" y="2944"/>
                  </a:cubicBezTo>
                  <a:cubicBezTo>
                    <a:pt x="15928" y="2929"/>
                    <a:pt x="15946" y="2922"/>
                    <a:pt x="15975" y="2915"/>
                  </a:cubicBezTo>
                  <a:cubicBezTo>
                    <a:pt x="15943" y="2915"/>
                    <a:pt x="15925" y="2911"/>
                    <a:pt x="15911" y="2908"/>
                  </a:cubicBezTo>
                  <a:cubicBezTo>
                    <a:pt x="15928" y="2896"/>
                    <a:pt x="15946" y="2889"/>
                    <a:pt x="15964" y="2875"/>
                  </a:cubicBezTo>
                  <a:cubicBezTo>
                    <a:pt x="15932" y="2864"/>
                    <a:pt x="15914" y="2842"/>
                    <a:pt x="15882" y="2842"/>
                  </a:cubicBezTo>
                  <a:cubicBezTo>
                    <a:pt x="15843" y="2842"/>
                    <a:pt x="15776" y="2889"/>
                    <a:pt x="15722" y="2889"/>
                  </a:cubicBezTo>
                  <a:cubicBezTo>
                    <a:pt x="15693" y="2889"/>
                    <a:pt x="15672" y="2878"/>
                    <a:pt x="15644" y="2875"/>
                  </a:cubicBezTo>
                  <a:cubicBezTo>
                    <a:pt x="15676" y="2816"/>
                    <a:pt x="15843" y="2805"/>
                    <a:pt x="15918" y="2805"/>
                  </a:cubicBezTo>
                  <a:close/>
                  <a:moveTo>
                    <a:pt x="16488" y="4657"/>
                  </a:moveTo>
                  <a:lnTo>
                    <a:pt x="16488" y="4602"/>
                  </a:lnTo>
                  <a:cubicBezTo>
                    <a:pt x="16488" y="4540"/>
                    <a:pt x="16602" y="4515"/>
                    <a:pt x="16658" y="4500"/>
                  </a:cubicBezTo>
                  <a:cubicBezTo>
                    <a:pt x="16655" y="4456"/>
                    <a:pt x="16605" y="4449"/>
                    <a:pt x="16605" y="4420"/>
                  </a:cubicBezTo>
                  <a:cubicBezTo>
                    <a:pt x="16605" y="4358"/>
                    <a:pt x="16790" y="4303"/>
                    <a:pt x="16790" y="4201"/>
                  </a:cubicBezTo>
                  <a:cubicBezTo>
                    <a:pt x="16790" y="4172"/>
                    <a:pt x="16766" y="4158"/>
                    <a:pt x="16766" y="4136"/>
                  </a:cubicBezTo>
                  <a:cubicBezTo>
                    <a:pt x="16766" y="4121"/>
                    <a:pt x="16776" y="4099"/>
                    <a:pt x="16801" y="4099"/>
                  </a:cubicBezTo>
                  <a:cubicBezTo>
                    <a:pt x="16855" y="4099"/>
                    <a:pt x="16890" y="4073"/>
                    <a:pt x="16943" y="4073"/>
                  </a:cubicBezTo>
                  <a:cubicBezTo>
                    <a:pt x="17032" y="4073"/>
                    <a:pt x="17132" y="3899"/>
                    <a:pt x="17264" y="3899"/>
                  </a:cubicBezTo>
                  <a:cubicBezTo>
                    <a:pt x="17310" y="3899"/>
                    <a:pt x="17310" y="3855"/>
                    <a:pt x="17378" y="3855"/>
                  </a:cubicBezTo>
                  <a:cubicBezTo>
                    <a:pt x="17421" y="3855"/>
                    <a:pt x="17442" y="3899"/>
                    <a:pt x="17485" y="3899"/>
                  </a:cubicBezTo>
                  <a:cubicBezTo>
                    <a:pt x="17673" y="3899"/>
                    <a:pt x="17841" y="3691"/>
                    <a:pt x="18019" y="3691"/>
                  </a:cubicBezTo>
                  <a:cubicBezTo>
                    <a:pt x="18061" y="3691"/>
                    <a:pt x="18161" y="3742"/>
                    <a:pt x="18161" y="3782"/>
                  </a:cubicBezTo>
                  <a:cubicBezTo>
                    <a:pt x="18161" y="3906"/>
                    <a:pt x="17887" y="3928"/>
                    <a:pt x="17798" y="3972"/>
                  </a:cubicBezTo>
                  <a:cubicBezTo>
                    <a:pt x="17673" y="4034"/>
                    <a:pt x="17584" y="4004"/>
                    <a:pt x="17467" y="4063"/>
                  </a:cubicBezTo>
                  <a:cubicBezTo>
                    <a:pt x="17446" y="4073"/>
                    <a:pt x="17431" y="4146"/>
                    <a:pt x="17389" y="4146"/>
                  </a:cubicBezTo>
                  <a:cubicBezTo>
                    <a:pt x="17299" y="4146"/>
                    <a:pt x="17282" y="4227"/>
                    <a:pt x="17218" y="4245"/>
                  </a:cubicBezTo>
                  <a:cubicBezTo>
                    <a:pt x="17036" y="4296"/>
                    <a:pt x="16790" y="4540"/>
                    <a:pt x="16790" y="4773"/>
                  </a:cubicBezTo>
                  <a:cubicBezTo>
                    <a:pt x="16790" y="4906"/>
                    <a:pt x="16906" y="4939"/>
                    <a:pt x="16985" y="5011"/>
                  </a:cubicBezTo>
                  <a:cubicBezTo>
                    <a:pt x="16984" y="5010"/>
                    <a:pt x="16984" y="5008"/>
                    <a:pt x="16983" y="5007"/>
                  </a:cubicBezTo>
                  <a:lnTo>
                    <a:pt x="16997" y="5021"/>
                  </a:lnTo>
                  <a:cubicBezTo>
                    <a:pt x="16993" y="5018"/>
                    <a:pt x="16989" y="5014"/>
                    <a:pt x="16985" y="5011"/>
                  </a:cubicBezTo>
                  <a:cubicBezTo>
                    <a:pt x="16989" y="5017"/>
                    <a:pt x="16994" y="5022"/>
                    <a:pt x="16997" y="5029"/>
                  </a:cubicBezTo>
                  <a:lnTo>
                    <a:pt x="16719" y="5029"/>
                  </a:lnTo>
                  <a:cubicBezTo>
                    <a:pt x="16712" y="5025"/>
                    <a:pt x="16705" y="5003"/>
                    <a:pt x="16694" y="5003"/>
                  </a:cubicBezTo>
                  <a:cubicBezTo>
                    <a:pt x="16669" y="5003"/>
                    <a:pt x="16612" y="5021"/>
                    <a:pt x="16605" y="5003"/>
                  </a:cubicBezTo>
                  <a:cubicBezTo>
                    <a:pt x="16580" y="4952"/>
                    <a:pt x="16612" y="4894"/>
                    <a:pt x="16552" y="4875"/>
                  </a:cubicBezTo>
                  <a:cubicBezTo>
                    <a:pt x="16541" y="4872"/>
                    <a:pt x="16445" y="4875"/>
                    <a:pt x="16445" y="4875"/>
                  </a:cubicBezTo>
                  <a:cubicBezTo>
                    <a:pt x="16445" y="4875"/>
                    <a:pt x="16381" y="4846"/>
                    <a:pt x="16381" y="4803"/>
                  </a:cubicBezTo>
                  <a:cubicBezTo>
                    <a:pt x="16381" y="4715"/>
                    <a:pt x="16488" y="4722"/>
                    <a:pt x="16488" y="4657"/>
                  </a:cubicBezTo>
                  <a:close/>
                  <a:moveTo>
                    <a:pt x="17104" y="2951"/>
                  </a:moveTo>
                  <a:cubicBezTo>
                    <a:pt x="17032" y="2951"/>
                    <a:pt x="17036" y="3006"/>
                    <a:pt x="16986" y="3006"/>
                  </a:cubicBezTo>
                  <a:cubicBezTo>
                    <a:pt x="16965" y="3006"/>
                    <a:pt x="16936" y="2970"/>
                    <a:pt x="16915" y="2970"/>
                  </a:cubicBezTo>
                  <a:cubicBezTo>
                    <a:pt x="16908" y="3006"/>
                    <a:pt x="16893" y="3006"/>
                    <a:pt x="16861" y="3006"/>
                  </a:cubicBezTo>
                  <a:cubicBezTo>
                    <a:pt x="16844" y="3006"/>
                    <a:pt x="16826" y="2995"/>
                    <a:pt x="16826" y="2981"/>
                  </a:cubicBezTo>
                  <a:cubicBezTo>
                    <a:pt x="16826" y="2929"/>
                    <a:pt x="16968" y="2908"/>
                    <a:pt x="17004" y="2908"/>
                  </a:cubicBezTo>
                  <a:cubicBezTo>
                    <a:pt x="17050" y="2908"/>
                    <a:pt x="17086" y="2926"/>
                    <a:pt x="17104" y="2951"/>
                  </a:cubicBezTo>
                  <a:close/>
                  <a:moveTo>
                    <a:pt x="16712" y="2769"/>
                  </a:moveTo>
                  <a:lnTo>
                    <a:pt x="16861" y="2769"/>
                  </a:lnTo>
                  <a:cubicBezTo>
                    <a:pt x="16822" y="2754"/>
                    <a:pt x="16837" y="2740"/>
                    <a:pt x="16801" y="2762"/>
                  </a:cubicBezTo>
                  <a:lnTo>
                    <a:pt x="16801" y="2714"/>
                  </a:lnTo>
                  <a:cubicBezTo>
                    <a:pt x="16908" y="2714"/>
                    <a:pt x="16911" y="2641"/>
                    <a:pt x="17015" y="2641"/>
                  </a:cubicBezTo>
                  <a:cubicBezTo>
                    <a:pt x="17018" y="2609"/>
                    <a:pt x="17043" y="2579"/>
                    <a:pt x="17075" y="2579"/>
                  </a:cubicBezTo>
                  <a:cubicBezTo>
                    <a:pt x="17082" y="2579"/>
                    <a:pt x="17086" y="2612"/>
                    <a:pt x="17086" y="2623"/>
                  </a:cubicBezTo>
                  <a:cubicBezTo>
                    <a:pt x="17071" y="2634"/>
                    <a:pt x="17054" y="2652"/>
                    <a:pt x="17054" y="2670"/>
                  </a:cubicBezTo>
                  <a:cubicBezTo>
                    <a:pt x="16997" y="2707"/>
                    <a:pt x="16926" y="2729"/>
                    <a:pt x="16890" y="2765"/>
                  </a:cubicBezTo>
                  <a:cubicBezTo>
                    <a:pt x="16990" y="2780"/>
                    <a:pt x="17015" y="2787"/>
                    <a:pt x="17093" y="2820"/>
                  </a:cubicBezTo>
                  <a:cubicBezTo>
                    <a:pt x="17064" y="2842"/>
                    <a:pt x="17025" y="2835"/>
                    <a:pt x="16986" y="2835"/>
                  </a:cubicBezTo>
                  <a:cubicBezTo>
                    <a:pt x="16943" y="2835"/>
                    <a:pt x="16887" y="2878"/>
                    <a:pt x="16844" y="2878"/>
                  </a:cubicBezTo>
                  <a:cubicBezTo>
                    <a:pt x="16819" y="2878"/>
                    <a:pt x="16673" y="2813"/>
                    <a:pt x="16666" y="2809"/>
                  </a:cubicBezTo>
                  <a:cubicBezTo>
                    <a:pt x="16687" y="2791"/>
                    <a:pt x="16694" y="2783"/>
                    <a:pt x="16712" y="2769"/>
                  </a:cubicBezTo>
                  <a:close/>
                  <a:moveTo>
                    <a:pt x="17253" y="2816"/>
                  </a:moveTo>
                  <a:cubicBezTo>
                    <a:pt x="17250" y="2787"/>
                    <a:pt x="17253" y="2776"/>
                    <a:pt x="17253" y="2769"/>
                  </a:cubicBezTo>
                  <a:lnTo>
                    <a:pt x="17371" y="2769"/>
                  </a:lnTo>
                  <a:cubicBezTo>
                    <a:pt x="17364" y="2787"/>
                    <a:pt x="17342" y="2798"/>
                    <a:pt x="17335" y="2798"/>
                  </a:cubicBezTo>
                  <a:cubicBezTo>
                    <a:pt x="17357" y="2802"/>
                    <a:pt x="17417" y="2805"/>
                    <a:pt x="17449" y="2798"/>
                  </a:cubicBezTo>
                  <a:cubicBezTo>
                    <a:pt x="17453" y="2831"/>
                    <a:pt x="17449" y="2838"/>
                    <a:pt x="17449" y="2853"/>
                  </a:cubicBezTo>
                  <a:cubicBezTo>
                    <a:pt x="17428" y="2886"/>
                    <a:pt x="17392" y="2871"/>
                    <a:pt x="17360" y="2871"/>
                  </a:cubicBezTo>
                  <a:lnTo>
                    <a:pt x="17378" y="2915"/>
                  </a:lnTo>
                  <a:cubicBezTo>
                    <a:pt x="17357" y="2926"/>
                    <a:pt x="17182" y="2933"/>
                    <a:pt x="17182" y="2915"/>
                  </a:cubicBezTo>
                  <a:cubicBezTo>
                    <a:pt x="17182" y="2860"/>
                    <a:pt x="17210" y="2831"/>
                    <a:pt x="17253" y="2816"/>
                  </a:cubicBezTo>
                  <a:close/>
                  <a:moveTo>
                    <a:pt x="17713" y="2660"/>
                  </a:moveTo>
                  <a:lnTo>
                    <a:pt x="17762" y="2776"/>
                  </a:lnTo>
                  <a:cubicBezTo>
                    <a:pt x="17738" y="2795"/>
                    <a:pt x="17599" y="2824"/>
                    <a:pt x="17574" y="2824"/>
                  </a:cubicBezTo>
                  <a:cubicBezTo>
                    <a:pt x="17531" y="2824"/>
                    <a:pt x="17513" y="2805"/>
                    <a:pt x="17513" y="2769"/>
                  </a:cubicBezTo>
                  <a:cubicBezTo>
                    <a:pt x="17513" y="2718"/>
                    <a:pt x="17660" y="2660"/>
                    <a:pt x="17713" y="2660"/>
                  </a:cubicBezTo>
                  <a:close/>
                  <a:moveTo>
                    <a:pt x="18261" y="4511"/>
                  </a:moveTo>
                  <a:cubicBezTo>
                    <a:pt x="18261" y="4478"/>
                    <a:pt x="18282" y="4438"/>
                    <a:pt x="18315" y="4438"/>
                  </a:cubicBezTo>
                  <a:cubicBezTo>
                    <a:pt x="18357" y="4438"/>
                    <a:pt x="18368" y="4478"/>
                    <a:pt x="18403" y="4507"/>
                  </a:cubicBezTo>
                  <a:cubicBezTo>
                    <a:pt x="18386" y="4522"/>
                    <a:pt x="18304" y="4547"/>
                    <a:pt x="18261" y="4547"/>
                  </a:cubicBezTo>
                  <a:cubicBezTo>
                    <a:pt x="18251" y="4547"/>
                    <a:pt x="18261" y="4522"/>
                    <a:pt x="18261" y="4511"/>
                  </a:cubicBezTo>
                  <a:close/>
                  <a:moveTo>
                    <a:pt x="17218" y="5186"/>
                  </a:moveTo>
                  <a:cubicBezTo>
                    <a:pt x="17171" y="5186"/>
                    <a:pt x="17093" y="5138"/>
                    <a:pt x="17093" y="5094"/>
                  </a:cubicBezTo>
                  <a:cubicBezTo>
                    <a:pt x="17093" y="5021"/>
                    <a:pt x="17264" y="5094"/>
                    <a:pt x="17264" y="5167"/>
                  </a:cubicBezTo>
                  <a:cubicBezTo>
                    <a:pt x="17264" y="5192"/>
                    <a:pt x="17218" y="5186"/>
                    <a:pt x="17218" y="5186"/>
                  </a:cubicBezTo>
                  <a:close/>
                  <a:moveTo>
                    <a:pt x="16238" y="5313"/>
                  </a:moveTo>
                  <a:cubicBezTo>
                    <a:pt x="16192" y="5338"/>
                    <a:pt x="16149" y="5375"/>
                    <a:pt x="16089" y="5375"/>
                  </a:cubicBezTo>
                  <a:cubicBezTo>
                    <a:pt x="16046" y="5375"/>
                    <a:pt x="16025" y="5368"/>
                    <a:pt x="16025" y="5331"/>
                  </a:cubicBezTo>
                  <a:cubicBezTo>
                    <a:pt x="16025" y="5317"/>
                    <a:pt x="16064" y="5247"/>
                    <a:pt x="16071" y="5247"/>
                  </a:cubicBezTo>
                  <a:cubicBezTo>
                    <a:pt x="16089" y="5247"/>
                    <a:pt x="16096" y="5211"/>
                    <a:pt x="16113" y="5211"/>
                  </a:cubicBezTo>
                  <a:cubicBezTo>
                    <a:pt x="16163" y="5211"/>
                    <a:pt x="16188" y="5258"/>
                    <a:pt x="16238" y="5265"/>
                  </a:cubicBezTo>
                  <a:cubicBezTo>
                    <a:pt x="16238" y="5265"/>
                    <a:pt x="16238" y="5313"/>
                    <a:pt x="16238" y="5313"/>
                  </a:cubicBezTo>
                  <a:close/>
                  <a:moveTo>
                    <a:pt x="12278" y="7627"/>
                  </a:moveTo>
                  <a:lnTo>
                    <a:pt x="12278" y="7598"/>
                  </a:lnTo>
                  <a:cubicBezTo>
                    <a:pt x="12236" y="7598"/>
                    <a:pt x="12196" y="7587"/>
                    <a:pt x="12196" y="7550"/>
                  </a:cubicBezTo>
                  <a:lnTo>
                    <a:pt x="12196" y="7514"/>
                  </a:lnTo>
                  <a:lnTo>
                    <a:pt x="12264" y="7514"/>
                  </a:lnTo>
                  <a:cubicBezTo>
                    <a:pt x="12264" y="7558"/>
                    <a:pt x="12289" y="7550"/>
                    <a:pt x="12289" y="7587"/>
                  </a:cubicBezTo>
                  <a:cubicBezTo>
                    <a:pt x="12289" y="7616"/>
                    <a:pt x="12282" y="7609"/>
                    <a:pt x="12278" y="7627"/>
                  </a:cubicBezTo>
                  <a:close/>
                  <a:moveTo>
                    <a:pt x="12307" y="7518"/>
                  </a:moveTo>
                  <a:cubicBezTo>
                    <a:pt x="12307" y="7503"/>
                    <a:pt x="12350" y="7409"/>
                    <a:pt x="12375" y="7409"/>
                  </a:cubicBezTo>
                  <a:cubicBezTo>
                    <a:pt x="12446" y="7409"/>
                    <a:pt x="12449" y="7441"/>
                    <a:pt x="12467" y="7503"/>
                  </a:cubicBezTo>
                  <a:cubicBezTo>
                    <a:pt x="12407" y="7521"/>
                    <a:pt x="12435" y="7649"/>
                    <a:pt x="12357" y="7649"/>
                  </a:cubicBezTo>
                  <a:cubicBezTo>
                    <a:pt x="12332" y="7649"/>
                    <a:pt x="12311" y="7631"/>
                    <a:pt x="12307" y="7627"/>
                  </a:cubicBezTo>
                  <a:cubicBezTo>
                    <a:pt x="12311" y="7620"/>
                    <a:pt x="12321" y="7612"/>
                    <a:pt x="12325" y="7609"/>
                  </a:cubicBezTo>
                  <a:lnTo>
                    <a:pt x="12332" y="7624"/>
                  </a:lnTo>
                  <a:cubicBezTo>
                    <a:pt x="12357" y="7620"/>
                    <a:pt x="12382" y="7594"/>
                    <a:pt x="12382" y="7576"/>
                  </a:cubicBezTo>
                  <a:cubicBezTo>
                    <a:pt x="12346" y="7569"/>
                    <a:pt x="12307" y="7540"/>
                    <a:pt x="12307" y="7518"/>
                  </a:cubicBezTo>
                  <a:close/>
                  <a:moveTo>
                    <a:pt x="13016" y="7233"/>
                  </a:moveTo>
                  <a:cubicBezTo>
                    <a:pt x="13016" y="7212"/>
                    <a:pt x="13034" y="7146"/>
                    <a:pt x="13097" y="7142"/>
                  </a:cubicBezTo>
                  <a:cubicBezTo>
                    <a:pt x="13090" y="7157"/>
                    <a:pt x="13069" y="7171"/>
                    <a:pt x="13069" y="7190"/>
                  </a:cubicBezTo>
                  <a:cubicBezTo>
                    <a:pt x="13069" y="7230"/>
                    <a:pt x="13041" y="7248"/>
                    <a:pt x="13016" y="7281"/>
                  </a:cubicBezTo>
                  <a:cubicBezTo>
                    <a:pt x="13005" y="7266"/>
                    <a:pt x="13016" y="7252"/>
                    <a:pt x="13016" y="7233"/>
                  </a:cubicBezTo>
                  <a:close/>
                  <a:moveTo>
                    <a:pt x="13436" y="6997"/>
                  </a:moveTo>
                  <a:cubicBezTo>
                    <a:pt x="13436" y="6979"/>
                    <a:pt x="13468" y="6960"/>
                    <a:pt x="13468" y="6960"/>
                  </a:cubicBezTo>
                  <a:cubicBezTo>
                    <a:pt x="13486" y="6982"/>
                    <a:pt x="13493" y="6989"/>
                    <a:pt x="13507" y="6997"/>
                  </a:cubicBezTo>
                  <a:cubicBezTo>
                    <a:pt x="13504" y="7015"/>
                    <a:pt x="13486" y="7040"/>
                    <a:pt x="13478" y="7044"/>
                  </a:cubicBezTo>
                  <a:lnTo>
                    <a:pt x="13478" y="7088"/>
                  </a:lnTo>
                  <a:cubicBezTo>
                    <a:pt x="13478" y="7099"/>
                    <a:pt x="13432" y="7124"/>
                    <a:pt x="13418" y="7124"/>
                  </a:cubicBezTo>
                  <a:cubicBezTo>
                    <a:pt x="13386" y="7124"/>
                    <a:pt x="13382" y="7092"/>
                    <a:pt x="13382" y="7069"/>
                  </a:cubicBezTo>
                  <a:cubicBezTo>
                    <a:pt x="13411" y="7066"/>
                    <a:pt x="13432" y="7044"/>
                    <a:pt x="13461" y="7040"/>
                  </a:cubicBezTo>
                  <a:cubicBezTo>
                    <a:pt x="13450" y="7026"/>
                    <a:pt x="13436" y="7015"/>
                    <a:pt x="13436" y="6997"/>
                  </a:cubicBezTo>
                  <a:close/>
                  <a:moveTo>
                    <a:pt x="11516" y="9610"/>
                  </a:moveTo>
                  <a:cubicBezTo>
                    <a:pt x="11516" y="9617"/>
                    <a:pt x="11534" y="9639"/>
                    <a:pt x="11534" y="9650"/>
                  </a:cubicBezTo>
                  <a:cubicBezTo>
                    <a:pt x="11534" y="9661"/>
                    <a:pt x="11516" y="9668"/>
                    <a:pt x="11506" y="9668"/>
                  </a:cubicBezTo>
                  <a:cubicBezTo>
                    <a:pt x="11491" y="9668"/>
                    <a:pt x="11463" y="9639"/>
                    <a:pt x="11459" y="9635"/>
                  </a:cubicBezTo>
                  <a:cubicBezTo>
                    <a:pt x="11481" y="9624"/>
                    <a:pt x="11495" y="9613"/>
                    <a:pt x="11516" y="9610"/>
                  </a:cubicBezTo>
                  <a:close/>
                  <a:moveTo>
                    <a:pt x="12107" y="9446"/>
                  </a:moveTo>
                  <a:cubicBezTo>
                    <a:pt x="12132" y="9446"/>
                    <a:pt x="12143" y="9468"/>
                    <a:pt x="12154" y="9468"/>
                  </a:cubicBezTo>
                  <a:cubicBezTo>
                    <a:pt x="12185" y="9526"/>
                    <a:pt x="12176" y="9558"/>
                    <a:pt x="12176" y="9617"/>
                  </a:cubicBezTo>
                  <a:cubicBezTo>
                    <a:pt x="12176" y="9668"/>
                    <a:pt x="12111" y="9719"/>
                    <a:pt x="12083" y="9719"/>
                  </a:cubicBezTo>
                  <a:cubicBezTo>
                    <a:pt x="12047" y="9719"/>
                    <a:pt x="12047" y="9672"/>
                    <a:pt x="12047" y="9643"/>
                  </a:cubicBezTo>
                  <a:cubicBezTo>
                    <a:pt x="12051" y="9613"/>
                    <a:pt x="12068" y="9595"/>
                    <a:pt x="12068" y="9570"/>
                  </a:cubicBezTo>
                  <a:cubicBezTo>
                    <a:pt x="12068" y="9540"/>
                    <a:pt x="12036" y="9522"/>
                    <a:pt x="12033" y="9493"/>
                  </a:cubicBezTo>
                  <a:cubicBezTo>
                    <a:pt x="12072" y="9482"/>
                    <a:pt x="12076" y="9446"/>
                    <a:pt x="12107" y="9446"/>
                  </a:cubicBezTo>
                  <a:close/>
                  <a:moveTo>
                    <a:pt x="12083" y="9271"/>
                  </a:moveTo>
                  <a:cubicBezTo>
                    <a:pt x="12107" y="9271"/>
                    <a:pt x="12122" y="9238"/>
                    <a:pt x="12139" y="9234"/>
                  </a:cubicBezTo>
                  <a:cubicBezTo>
                    <a:pt x="12139" y="9253"/>
                    <a:pt x="12143" y="9271"/>
                    <a:pt x="12154" y="9275"/>
                  </a:cubicBezTo>
                  <a:cubicBezTo>
                    <a:pt x="12143" y="9318"/>
                    <a:pt x="12132" y="9398"/>
                    <a:pt x="12122" y="9420"/>
                  </a:cubicBezTo>
                  <a:cubicBezTo>
                    <a:pt x="12086" y="9413"/>
                    <a:pt x="12076" y="9307"/>
                    <a:pt x="12058" y="9278"/>
                  </a:cubicBezTo>
                  <a:cubicBezTo>
                    <a:pt x="12065" y="9278"/>
                    <a:pt x="12076" y="9271"/>
                    <a:pt x="12083" y="9271"/>
                  </a:cubicBezTo>
                  <a:close/>
                  <a:moveTo>
                    <a:pt x="12446" y="9839"/>
                  </a:moveTo>
                  <a:cubicBezTo>
                    <a:pt x="12520" y="9803"/>
                    <a:pt x="12553" y="9850"/>
                    <a:pt x="12603" y="9850"/>
                  </a:cubicBezTo>
                  <a:cubicBezTo>
                    <a:pt x="12649" y="9850"/>
                    <a:pt x="12670" y="9815"/>
                    <a:pt x="12724" y="9826"/>
                  </a:cubicBezTo>
                  <a:lnTo>
                    <a:pt x="12709" y="9869"/>
                  </a:lnTo>
                  <a:cubicBezTo>
                    <a:pt x="12709" y="9869"/>
                    <a:pt x="12691" y="9894"/>
                    <a:pt x="12691" y="9908"/>
                  </a:cubicBezTo>
                  <a:cubicBezTo>
                    <a:pt x="12691" y="9934"/>
                    <a:pt x="12709" y="9938"/>
                    <a:pt x="12709" y="9967"/>
                  </a:cubicBezTo>
                  <a:cubicBezTo>
                    <a:pt x="12709" y="9978"/>
                    <a:pt x="12699" y="9993"/>
                    <a:pt x="12688" y="9993"/>
                  </a:cubicBezTo>
                  <a:cubicBezTo>
                    <a:pt x="12677" y="9993"/>
                    <a:pt x="12659" y="9989"/>
                    <a:pt x="12659" y="9978"/>
                  </a:cubicBezTo>
                  <a:cubicBezTo>
                    <a:pt x="12599" y="9963"/>
                    <a:pt x="12553" y="9901"/>
                    <a:pt x="12496" y="9883"/>
                  </a:cubicBezTo>
                  <a:cubicBezTo>
                    <a:pt x="12485" y="9879"/>
                    <a:pt x="12456" y="9883"/>
                    <a:pt x="12446" y="9865"/>
                  </a:cubicBezTo>
                  <a:cubicBezTo>
                    <a:pt x="12446" y="9865"/>
                    <a:pt x="12446" y="9839"/>
                    <a:pt x="12446" y="9839"/>
                  </a:cubicBezTo>
                  <a:close/>
                  <a:moveTo>
                    <a:pt x="13827" y="10178"/>
                  </a:moveTo>
                  <a:cubicBezTo>
                    <a:pt x="13781" y="10204"/>
                    <a:pt x="13763" y="10186"/>
                    <a:pt x="13738" y="10186"/>
                  </a:cubicBezTo>
                  <a:cubicBezTo>
                    <a:pt x="13710" y="10186"/>
                    <a:pt x="13642" y="10178"/>
                    <a:pt x="13603" y="10156"/>
                  </a:cubicBezTo>
                  <a:cubicBezTo>
                    <a:pt x="13681" y="10142"/>
                    <a:pt x="13767" y="10160"/>
                    <a:pt x="13827" y="10178"/>
                  </a:cubicBezTo>
                  <a:close/>
                  <a:moveTo>
                    <a:pt x="14668" y="10113"/>
                  </a:moveTo>
                  <a:cubicBezTo>
                    <a:pt x="14661" y="10149"/>
                    <a:pt x="14643" y="10135"/>
                    <a:pt x="14622" y="10146"/>
                  </a:cubicBezTo>
                  <a:cubicBezTo>
                    <a:pt x="14611" y="10149"/>
                    <a:pt x="14618" y="10171"/>
                    <a:pt x="14615" y="10182"/>
                  </a:cubicBezTo>
                  <a:cubicBezTo>
                    <a:pt x="14604" y="10204"/>
                    <a:pt x="14536" y="10222"/>
                    <a:pt x="14504" y="10222"/>
                  </a:cubicBezTo>
                  <a:cubicBezTo>
                    <a:pt x="14493" y="10222"/>
                    <a:pt x="14479" y="10215"/>
                    <a:pt x="14479" y="10204"/>
                  </a:cubicBezTo>
                  <a:cubicBezTo>
                    <a:pt x="14472" y="10204"/>
                    <a:pt x="14461" y="10193"/>
                    <a:pt x="14461" y="10186"/>
                  </a:cubicBezTo>
                  <a:cubicBezTo>
                    <a:pt x="14515" y="10160"/>
                    <a:pt x="14607" y="10123"/>
                    <a:pt x="14668" y="10113"/>
                  </a:cubicBezTo>
                  <a:close/>
                  <a:moveTo>
                    <a:pt x="21370" y="13528"/>
                  </a:moveTo>
                  <a:cubicBezTo>
                    <a:pt x="21338" y="13422"/>
                    <a:pt x="21331" y="13346"/>
                    <a:pt x="21291" y="13262"/>
                  </a:cubicBezTo>
                  <a:cubicBezTo>
                    <a:pt x="21266" y="13211"/>
                    <a:pt x="21242" y="13079"/>
                    <a:pt x="21184" y="13079"/>
                  </a:cubicBezTo>
                  <a:cubicBezTo>
                    <a:pt x="21149" y="13079"/>
                    <a:pt x="21171" y="13101"/>
                    <a:pt x="21138" y="13079"/>
                  </a:cubicBezTo>
                  <a:cubicBezTo>
                    <a:pt x="21131" y="13079"/>
                    <a:pt x="21138" y="13065"/>
                    <a:pt x="21138" y="13057"/>
                  </a:cubicBezTo>
                  <a:cubicBezTo>
                    <a:pt x="21138" y="13006"/>
                    <a:pt x="21145" y="12970"/>
                    <a:pt x="21156" y="12919"/>
                  </a:cubicBezTo>
                  <a:lnTo>
                    <a:pt x="21163" y="12919"/>
                  </a:lnTo>
                  <a:lnTo>
                    <a:pt x="21174" y="12919"/>
                  </a:lnTo>
                  <a:cubicBezTo>
                    <a:pt x="21145" y="12904"/>
                    <a:pt x="21174" y="12821"/>
                    <a:pt x="21174" y="12781"/>
                  </a:cubicBezTo>
                  <a:cubicBezTo>
                    <a:pt x="21174" y="12620"/>
                    <a:pt x="21081" y="12526"/>
                    <a:pt x="21081" y="12409"/>
                  </a:cubicBezTo>
                  <a:cubicBezTo>
                    <a:pt x="21035" y="12409"/>
                    <a:pt x="21096" y="12299"/>
                    <a:pt x="21060" y="12245"/>
                  </a:cubicBezTo>
                  <a:cubicBezTo>
                    <a:pt x="21049" y="12227"/>
                    <a:pt x="21021" y="12234"/>
                    <a:pt x="21013" y="12227"/>
                  </a:cubicBezTo>
                  <a:cubicBezTo>
                    <a:pt x="20992" y="12205"/>
                    <a:pt x="21003" y="12190"/>
                    <a:pt x="20982" y="12168"/>
                  </a:cubicBezTo>
                  <a:cubicBezTo>
                    <a:pt x="20921" y="12230"/>
                    <a:pt x="20896" y="12336"/>
                    <a:pt x="20796" y="12336"/>
                  </a:cubicBezTo>
                  <a:cubicBezTo>
                    <a:pt x="20743" y="12336"/>
                    <a:pt x="20739" y="12292"/>
                    <a:pt x="20739" y="12245"/>
                  </a:cubicBezTo>
                  <a:cubicBezTo>
                    <a:pt x="20739" y="12197"/>
                    <a:pt x="20757" y="12175"/>
                    <a:pt x="20757" y="12135"/>
                  </a:cubicBezTo>
                  <a:cubicBezTo>
                    <a:pt x="20757" y="12117"/>
                    <a:pt x="20739" y="12106"/>
                    <a:pt x="20736" y="12088"/>
                  </a:cubicBezTo>
                  <a:cubicBezTo>
                    <a:pt x="20711" y="12011"/>
                    <a:pt x="20668" y="11953"/>
                    <a:pt x="20633" y="11895"/>
                  </a:cubicBezTo>
                  <a:cubicBezTo>
                    <a:pt x="20583" y="11855"/>
                    <a:pt x="20544" y="11826"/>
                    <a:pt x="20515" y="11778"/>
                  </a:cubicBezTo>
                  <a:cubicBezTo>
                    <a:pt x="20487" y="11734"/>
                    <a:pt x="20494" y="11676"/>
                    <a:pt x="20480" y="11632"/>
                  </a:cubicBezTo>
                  <a:cubicBezTo>
                    <a:pt x="20465" y="11581"/>
                    <a:pt x="20405" y="11560"/>
                    <a:pt x="20351" y="11549"/>
                  </a:cubicBezTo>
                  <a:cubicBezTo>
                    <a:pt x="20351" y="11658"/>
                    <a:pt x="20252" y="11680"/>
                    <a:pt x="20159" y="11680"/>
                  </a:cubicBezTo>
                  <a:cubicBezTo>
                    <a:pt x="20102" y="11680"/>
                    <a:pt x="20102" y="11662"/>
                    <a:pt x="20074" y="11643"/>
                  </a:cubicBezTo>
                  <a:cubicBezTo>
                    <a:pt x="20049" y="11698"/>
                    <a:pt x="19974" y="11702"/>
                    <a:pt x="19963" y="11734"/>
                  </a:cubicBezTo>
                  <a:cubicBezTo>
                    <a:pt x="19949" y="11786"/>
                    <a:pt x="19952" y="11826"/>
                    <a:pt x="19920" y="11858"/>
                  </a:cubicBezTo>
                  <a:cubicBezTo>
                    <a:pt x="19856" y="11924"/>
                    <a:pt x="19753" y="11942"/>
                    <a:pt x="19696" y="12000"/>
                  </a:cubicBezTo>
                  <a:cubicBezTo>
                    <a:pt x="19625" y="12073"/>
                    <a:pt x="19561" y="12146"/>
                    <a:pt x="19493" y="12215"/>
                  </a:cubicBezTo>
                  <a:cubicBezTo>
                    <a:pt x="19465" y="12245"/>
                    <a:pt x="19426" y="12289"/>
                    <a:pt x="19400" y="12296"/>
                  </a:cubicBezTo>
                  <a:cubicBezTo>
                    <a:pt x="19336" y="12318"/>
                    <a:pt x="19262" y="12329"/>
                    <a:pt x="19262" y="12405"/>
                  </a:cubicBezTo>
                  <a:cubicBezTo>
                    <a:pt x="19262" y="12471"/>
                    <a:pt x="19287" y="12507"/>
                    <a:pt x="19287" y="12566"/>
                  </a:cubicBezTo>
                  <a:cubicBezTo>
                    <a:pt x="19287" y="12656"/>
                    <a:pt x="19244" y="12715"/>
                    <a:pt x="19244" y="12784"/>
                  </a:cubicBezTo>
                  <a:lnTo>
                    <a:pt x="19262" y="12879"/>
                  </a:lnTo>
                  <a:lnTo>
                    <a:pt x="19244" y="12883"/>
                  </a:lnTo>
                  <a:cubicBezTo>
                    <a:pt x="19244" y="12893"/>
                    <a:pt x="19219" y="12893"/>
                    <a:pt x="19208" y="12897"/>
                  </a:cubicBezTo>
                  <a:cubicBezTo>
                    <a:pt x="19158" y="12912"/>
                    <a:pt x="19169" y="13006"/>
                    <a:pt x="19140" y="13021"/>
                  </a:cubicBezTo>
                  <a:cubicBezTo>
                    <a:pt x="19098" y="13043"/>
                    <a:pt x="19091" y="13029"/>
                    <a:pt x="19073" y="13065"/>
                  </a:cubicBezTo>
                  <a:cubicBezTo>
                    <a:pt x="19059" y="13094"/>
                    <a:pt x="19055" y="13138"/>
                    <a:pt x="19027" y="13138"/>
                  </a:cubicBezTo>
                  <a:cubicBezTo>
                    <a:pt x="18998" y="13141"/>
                    <a:pt x="18977" y="13127"/>
                    <a:pt x="18973" y="13101"/>
                  </a:cubicBezTo>
                  <a:cubicBezTo>
                    <a:pt x="18955" y="13101"/>
                    <a:pt x="18945" y="13076"/>
                    <a:pt x="18941" y="13065"/>
                  </a:cubicBezTo>
                  <a:cubicBezTo>
                    <a:pt x="18913" y="12977"/>
                    <a:pt x="18874" y="12904"/>
                    <a:pt x="18849" y="12828"/>
                  </a:cubicBezTo>
                  <a:cubicBezTo>
                    <a:pt x="18834" y="12777"/>
                    <a:pt x="18785" y="12740"/>
                    <a:pt x="18770" y="12711"/>
                  </a:cubicBezTo>
                  <a:cubicBezTo>
                    <a:pt x="18742" y="12653"/>
                    <a:pt x="18759" y="12605"/>
                    <a:pt x="18731" y="12562"/>
                  </a:cubicBezTo>
                  <a:cubicBezTo>
                    <a:pt x="18703" y="12514"/>
                    <a:pt x="18703" y="12492"/>
                    <a:pt x="18688" y="12445"/>
                  </a:cubicBezTo>
                  <a:cubicBezTo>
                    <a:pt x="18671" y="12391"/>
                    <a:pt x="18606" y="12271"/>
                    <a:pt x="18581" y="12190"/>
                  </a:cubicBezTo>
                  <a:cubicBezTo>
                    <a:pt x="18560" y="12117"/>
                    <a:pt x="18521" y="12048"/>
                    <a:pt x="18521" y="11979"/>
                  </a:cubicBezTo>
                  <a:cubicBezTo>
                    <a:pt x="18521" y="11968"/>
                    <a:pt x="18515" y="11938"/>
                    <a:pt x="18515" y="11927"/>
                  </a:cubicBezTo>
                  <a:lnTo>
                    <a:pt x="18518" y="11930"/>
                  </a:lnTo>
                  <a:cubicBezTo>
                    <a:pt x="18519" y="11881"/>
                    <a:pt x="18535" y="11871"/>
                    <a:pt x="18535" y="11826"/>
                  </a:cubicBezTo>
                  <a:cubicBezTo>
                    <a:pt x="18535" y="11767"/>
                    <a:pt x="18500" y="11724"/>
                    <a:pt x="18500" y="11676"/>
                  </a:cubicBezTo>
                  <a:cubicBezTo>
                    <a:pt x="18500" y="11665"/>
                    <a:pt x="18521" y="11640"/>
                    <a:pt x="18521" y="11625"/>
                  </a:cubicBezTo>
                  <a:lnTo>
                    <a:pt x="18493" y="11625"/>
                  </a:lnTo>
                  <a:cubicBezTo>
                    <a:pt x="18446" y="11673"/>
                    <a:pt x="18443" y="11796"/>
                    <a:pt x="18350" y="11796"/>
                  </a:cubicBezTo>
                  <a:cubicBezTo>
                    <a:pt x="18240" y="11796"/>
                    <a:pt x="18197" y="11683"/>
                    <a:pt x="18144" y="11629"/>
                  </a:cubicBezTo>
                  <a:cubicBezTo>
                    <a:pt x="18176" y="11607"/>
                    <a:pt x="18200" y="11625"/>
                    <a:pt x="18233" y="11614"/>
                  </a:cubicBezTo>
                  <a:cubicBezTo>
                    <a:pt x="18261" y="11607"/>
                    <a:pt x="18264" y="11574"/>
                    <a:pt x="18279" y="11560"/>
                  </a:cubicBezTo>
                  <a:cubicBezTo>
                    <a:pt x="18251" y="11552"/>
                    <a:pt x="18225" y="11552"/>
                    <a:pt x="18197" y="11552"/>
                  </a:cubicBezTo>
                  <a:cubicBezTo>
                    <a:pt x="18126" y="11552"/>
                    <a:pt x="18022" y="11480"/>
                    <a:pt x="17987" y="11425"/>
                  </a:cubicBezTo>
                  <a:cubicBezTo>
                    <a:pt x="17958" y="11377"/>
                    <a:pt x="17937" y="11293"/>
                    <a:pt x="17894" y="11279"/>
                  </a:cubicBezTo>
                  <a:cubicBezTo>
                    <a:pt x="17855" y="11268"/>
                    <a:pt x="17827" y="11276"/>
                    <a:pt x="17787" y="11276"/>
                  </a:cubicBezTo>
                  <a:cubicBezTo>
                    <a:pt x="17745" y="11276"/>
                    <a:pt x="17734" y="11304"/>
                    <a:pt x="17698" y="11304"/>
                  </a:cubicBezTo>
                  <a:lnTo>
                    <a:pt x="17605" y="11279"/>
                  </a:lnTo>
                  <a:cubicBezTo>
                    <a:pt x="17591" y="11286"/>
                    <a:pt x="17581" y="11297"/>
                    <a:pt x="17574" y="11304"/>
                  </a:cubicBezTo>
                  <a:lnTo>
                    <a:pt x="17449" y="11312"/>
                  </a:lnTo>
                  <a:cubicBezTo>
                    <a:pt x="17449" y="11315"/>
                    <a:pt x="17435" y="11312"/>
                    <a:pt x="17431" y="11312"/>
                  </a:cubicBezTo>
                  <a:cubicBezTo>
                    <a:pt x="17364" y="11312"/>
                    <a:pt x="17207" y="11268"/>
                    <a:pt x="17111" y="11268"/>
                  </a:cubicBezTo>
                  <a:cubicBezTo>
                    <a:pt x="17093" y="11268"/>
                    <a:pt x="16990" y="11239"/>
                    <a:pt x="16986" y="11235"/>
                  </a:cubicBezTo>
                  <a:cubicBezTo>
                    <a:pt x="16950" y="11199"/>
                    <a:pt x="16950" y="11089"/>
                    <a:pt x="16876" y="11089"/>
                  </a:cubicBezTo>
                  <a:cubicBezTo>
                    <a:pt x="16837" y="11089"/>
                    <a:pt x="16822" y="11122"/>
                    <a:pt x="16801" y="11144"/>
                  </a:cubicBezTo>
                  <a:lnTo>
                    <a:pt x="16623" y="11144"/>
                  </a:lnTo>
                  <a:cubicBezTo>
                    <a:pt x="16566" y="11126"/>
                    <a:pt x="16537" y="11078"/>
                    <a:pt x="16502" y="11042"/>
                  </a:cubicBezTo>
                  <a:cubicBezTo>
                    <a:pt x="16459" y="10998"/>
                    <a:pt x="16402" y="11020"/>
                    <a:pt x="16363" y="10980"/>
                  </a:cubicBezTo>
                  <a:cubicBezTo>
                    <a:pt x="16342" y="10958"/>
                    <a:pt x="16352" y="10929"/>
                    <a:pt x="16345" y="10915"/>
                  </a:cubicBezTo>
                  <a:cubicBezTo>
                    <a:pt x="16306" y="10835"/>
                    <a:pt x="16228" y="10721"/>
                    <a:pt x="16128" y="10721"/>
                  </a:cubicBezTo>
                  <a:cubicBezTo>
                    <a:pt x="16078" y="10721"/>
                    <a:pt x="16057" y="10787"/>
                    <a:pt x="16057" y="10838"/>
                  </a:cubicBezTo>
                  <a:cubicBezTo>
                    <a:pt x="16057" y="10875"/>
                    <a:pt x="16057" y="10893"/>
                    <a:pt x="16064" y="10922"/>
                  </a:cubicBezTo>
                  <a:cubicBezTo>
                    <a:pt x="16085" y="11009"/>
                    <a:pt x="16185" y="11166"/>
                    <a:pt x="16267" y="11184"/>
                  </a:cubicBezTo>
                  <a:cubicBezTo>
                    <a:pt x="16267" y="11224"/>
                    <a:pt x="16288" y="11235"/>
                    <a:pt x="16292" y="11268"/>
                  </a:cubicBezTo>
                  <a:cubicBezTo>
                    <a:pt x="16334" y="11257"/>
                    <a:pt x="16327" y="11210"/>
                    <a:pt x="16363" y="11202"/>
                  </a:cubicBezTo>
                  <a:cubicBezTo>
                    <a:pt x="16366" y="11217"/>
                    <a:pt x="16366" y="11228"/>
                    <a:pt x="16366" y="11242"/>
                  </a:cubicBezTo>
                  <a:cubicBezTo>
                    <a:pt x="16366" y="11286"/>
                    <a:pt x="16342" y="11315"/>
                    <a:pt x="16342" y="11359"/>
                  </a:cubicBezTo>
                  <a:cubicBezTo>
                    <a:pt x="16342" y="11410"/>
                    <a:pt x="16434" y="11436"/>
                    <a:pt x="16488" y="11436"/>
                  </a:cubicBezTo>
                  <a:cubicBezTo>
                    <a:pt x="16726" y="11436"/>
                    <a:pt x="16744" y="11286"/>
                    <a:pt x="16872" y="11188"/>
                  </a:cubicBezTo>
                  <a:lnTo>
                    <a:pt x="16872" y="11323"/>
                  </a:lnTo>
                  <a:cubicBezTo>
                    <a:pt x="16922" y="11428"/>
                    <a:pt x="16990" y="11447"/>
                    <a:pt x="17093" y="11480"/>
                  </a:cubicBezTo>
                  <a:cubicBezTo>
                    <a:pt x="17132" y="11490"/>
                    <a:pt x="17136" y="11552"/>
                    <a:pt x="17160" y="11567"/>
                  </a:cubicBezTo>
                  <a:lnTo>
                    <a:pt x="17160" y="11563"/>
                  </a:lnTo>
                  <a:cubicBezTo>
                    <a:pt x="17178" y="11596"/>
                    <a:pt x="17228" y="11589"/>
                    <a:pt x="17228" y="11622"/>
                  </a:cubicBezTo>
                  <a:cubicBezTo>
                    <a:pt x="17228" y="11705"/>
                    <a:pt x="17125" y="11734"/>
                    <a:pt x="17125" y="11822"/>
                  </a:cubicBezTo>
                  <a:cubicBezTo>
                    <a:pt x="17071" y="11822"/>
                    <a:pt x="17036" y="11836"/>
                    <a:pt x="17022" y="11880"/>
                  </a:cubicBezTo>
                  <a:cubicBezTo>
                    <a:pt x="17007" y="11924"/>
                    <a:pt x="17011" y="11986"/>
                    <a:pt x="16968" y="11986"/>
                  </a:cubicBezTo>
                  <a:cubicBezTo>
                    <a:pt x="16915" y="11986"/>
                    <a:pt x="16919" y="12092"/>
                    <a:pt x="16865" y="12092"/>
                  </a:cubicBezTo>
                  <a:cubicBezTo>
                    <a:pt x="16833" y="12092"/>
                    <a:pt x="16766" y="12154"/>
                    <a:pt x="16766" y="12197"/>
                  </a:cubicBezTo>
                  <a:cubicBezTo>
                    <a:pt x="16669" y="12215"/>
                    <a:pt x="16452" y="12256"/>
                    <a:pt x="16452" y="12336"/>
                  </a:cubicBezTo>
                  <a:cubicBezTo>
                    <a:pt x="16452" y="12347"/>
                    <a:pt x="16459" y="12361"/>
                    <a:pt x="16466" y="12369"/>
                  </a:cubicBezTo>
                  <a:cubicBezTo>
                    <a:pt x="16384" y="12409"/>
                    <a:pt x="16274" y="12434"/>
                    <a:pt x="16188" y="12456"/>
                  </a:cubicBezTo>
                  <a:cubicBezTo>
                    <a:pt x="16146" y="12467"/>
                    <a:pt x="16003" y="12569"/>
                    <a:pt x="15957" y="12591"/>
                  </a:cubicBezTo>
                  <a:lnTo>
                    <a:pt x="15847" y="12591"/>
                  </a:lnTo>
                  <a:cubicBezTo>
                    <a:pt x="15786" y="12635"/>
                    <a:pt x="15776" y="12665"/>
                    <a:pt x="15702" y="12665"/>
                  </a:cubicBezTo>
                  <a:lnTo>
                    <a:pt x="15679" y="12679"/>
                  </a:lnTo>
                  <a:cubicBezTo>
                    <a:pt x="15669" y="12679"/>
                    <a:pt x="15578" y="12633"/>
                    <a:pt x="15568" y="12628"/>
                  </a:cubicBezTo>
                  <a:cubicBezTo>
                    <a:pt x="15559" y="12624"/>
                    <a:pt x="15587" y="12624"/>
                    <a:pt x="15564" y="12588"/>
                  </a:cubicBezTo>
                  <a:cubicBezTo>
                    <a:pt x="15527" y="12530"/>
                    <a:pt x="15501" y="12471"/>
                    <a:pt x="15501" y="12401"/>
                  </a:cubicBezTo>
                  <a:cubicBezTo>
                    <a:pt x="15462" y="12398"/>
                    <a:pt x="15490" y="12329"/>
                    <a:pt x="15497" y="12296"/>
                  </a:cubicBezTo>
                  <a:cubicBezTo>
                    <a:pt x="15515" y="12215"/>
                    <a:pt x="15455" y="12183"/>
                    <a:pt x="15416" y="12142"/>
                  </a:cubicBezTo>
                  <a:cubicBezTo>
                    <a:pt x="15373" y="12099"/>
                    <a:pt x="15274" y="11973"/>
                    <a:pt x="15274" y="11886"/>
                  </a:cubicBezTo>
                  <a:cubicBezTo>
                    <a:pt x="15150" y="11857"/>
                    <a:pt x="15120" y="11782"/>
                    <a:pt x="15120" y="11643"/>
                  </a:cubicBezTo>
                  <a:cubicBezTo>
                    <a:pt x="15120" y="11560"/>
                    <a:pt x="15074" y="11541"/>
                    <a:pt x="15060" y="11472"/>
                  </a:cubicBezTo>
                  <a:cubicBezTo>
                    <a:pt x="15042" y="11458"/>
                    <a:pt x="15024" y="11436"/>
                    <a:pt x="15013" y="11425"/>
                  </a:cubicBezTo>
                  <a:cubicBezTo>
                    <a:pt x="14999" y="11410"/>
                    <a:pt x="14953" y="11417"/>
                    <a:pt x="14942" y="11407"/>
                  </a:cubicBezTo>
                  <a:cubicBezTo>
                    <a:pt x="14921" y="11385"/>
                    <a:pt x="14928" y="11330"/>
                    <a:pt x="14921" y="11308"/>
                  </a:cubicBezTo>
                  <a:cubicBezTo>
                    <a:pt x="14910" y="11271"/>
                    <a:pt x="14885" y="11242"/>
                    <a:pt x="14871" y="11221"/>
                  </a:cubicBezTo>
                  <a:cubicBezTo>
                    <a:pt x="14828" y="11155"/>
                    <a:pt x="14792" y="11100"/>
                    <a:pt x="14754" y="11038"/>
                  </a:cubicBezTo>
                  <a:cubicBezTo>
                    <a:pt x="14743" y="11020"/>
                    <a:pt x="14693" y="10962"/>
                    <a:pt x="14693" y="10951"/>
                  </a:cubicBezTo>
                  <a:cubicBezTo>
                    <a:pt x="14693" y="10926"/>
                    <a:pt x="14704" y="10880"/>
                    <a:pt x="14712" y="10835"/>
                  </a:cubicBezTo>
                  <a:cubicBezTo>
                    <a:pt x="14697" y="10888"/>
                    <a:pt x="14658" y="10981"/>
                    <a:pt x="14647" y="11017"/>
                  </a:cubicBezTo>
                  <a:cubicBezTo>
                    <a:pt x="14572" y="11006"/>
                    <a:pt x="14511" y="10842"/>
                    <a:pt x="14451" y="10780"/>
                  </a:cubicBezTo>
                  <a:lnTo>
                    <a:pt x="14451" y="10842"/>
                  </a:lnTo>
                  <a:lnTo>
                    <a:pt x="14789" y="11454"/>
                  </a:lnTo>
                  <a:cubicBezTo>
                    <a:pt x="14771" y="11530"/>
                    <a:pt x="14878" y="11691"/>
                    <a:pt x="14931" y="11734"/>
                  </a:cubicBezTo>
                  <a:lnTo>
                    <a:pt x="14931" y="11928"/>
                  </a:lnTo>
                  <a:cubicBezTo>
                    <a:pt x="14967" y="12026"/>
                    <a:pt x="15038" y="12026"/>
                    <a:pt x="15092" y="12099"/>
                  </a:cubicBezTo>
                  <a:cubicBezTo>
                    <a:pt x="15156" y="12186"/>
                    <a:pt x="15117" y="12281"/>
                    <a:pt x="15181" y="12347"/>
                  </a:cubicBezTo>
                  <a:cubicBezTo>
                    <a:pt x="15238" y="12405"/>
                    <a:pt x="15277" y="12409"/>
                    <a:pt x="15341" y="12456"/>
                  </a:cubicBezTo>
                  <a:cubicBezTo>
                    <a:pt x="15398" y="12500"/>
                    <a:pt x="15429" y="12651"/>
                    <a:pt x="15546" y="12651"/>
                  </a:cubicBezTo>
                  <a:cubicBezTo>
                    <a:pt x="15546" y="12713"/>
                    <a:pt x="15580" y="12722"/>
                    <a:pt x="15544" y="12766"/>
                  </a:cubicBezTo>
                  <a:cubicBezTo>
                    <a:pt x="15590" y="12802"/>
                    <a:pt x="15637" y="12919"/>
                    <a:pt x="15697" y="12919"/>
                  </a:cubicBezTo>
                  <a:cubicBezTo>
                    <a:pt x="15754" y="12919"/>
                    <a:pt x="15758" y="12871"/>
                    <a:pt x="15804" y="12857"/>
                  </a:cubicBezTo>
                  <a:cubicBezTo>
                    <a:pt x="15857" y="12838"/>
                    <a:pt x="15893" y="12864"/>
                    <a:pt x="15946" y="12857"/>
                  </a:cubicBezTo>
                  <a:cubicBezTo>
                    <a:pt x="16082" y="12835"/>
                    <a:pt x="16210" y="12781"/>
                    <a:pt x="16338" y="12748"/>
                  </a:cubicBezTo>
                  <a:cubicBezTo>
                    <a:pt x="16349" y="12769"/>
                    <a:pt x="16363" y="12781"/>
                    <a:pt x="16363" y="12802"/>
                  </a:cubicBezTo>
                  <a:cubicBezTo>
                    <a:pt x="16363" y="13010"/>
                    <a:pt x="16203" y="13279"/>
                    <a:pt x="16113" y="13404"/>
                  </a:cubicBezTo>
                  <a:cubicBezTo>
                    <a:pt x="16007" y="13549"/>
                    <a:pt x="15961" y="13681"/>
                    <a:pt x="15829" y="13786"/>
                  </a:cubicBezTo>
                  <a:cubicBezTo>
                    <a:pt x="15594" y="13976"/>
                    <a:pt x="15341" y="14034"/>
                    <a:pt x="15252" y="14359"/>
                  </a:cubicBezTo>
                  <a:cubicBezTo>
                    <a:pt x="15227" y="14449"/>
                    <a:pt x="15134" y="14475"/>
                    <a:pt x="15134" y="14578"/>
                  </a:cubicBezTo>
                  <a:cubicBezTo>
                    <a:pt x="15134" y="14690"/>
                    <a:pt x="15163" y="14741"/>
                    <a:pt x="15163" y="14851"/>
                  </a:cubicBezTo>
                  <a:cubicBezTo>
                    <a:pt x="15163" y="14975"/>
                    <a:pt x="15295" y="15036"/>
                    <a:pt x="15295" y="15105"/>
                  </a:cubicBezTo>
                  <a:cubicBezTo>
                    <a:pt x="15295" y="15128"/>
                    <a:pt x="15273" y="15153"/>
                    <a:pt x="15269" y="15160"/>
                  </a:cubicBezTo>
                  <a:lnTo>
                    <a:pt x="15269" y="15251"/>
                  </a:lnTo>
                  <a:cubicBezTo>
                    <a:pt x="15269" y="15310"/>
                    <a:pt x="15259" y="15379"/>
                    <a:pt x="15259" y="15481"/>
                  </a:cubicBezTo>
                  <a:cubicBezTo>
                    <a:pt x="15280" y="15503"/>
                    <a:pt x="15287" y="15525"/>
                    <a:pt x="15287" y="15554"/>
                  </a:cubicBezTo>
                  <a:cubicBezTo>
                    <a:pt x="15287" y="15838"/>
                    <a:pt x="14817" y="15806"/>
                    <a:pt x="14778" y="16046"/>
                  </a:cubicBezTo>
                  <a:cubicBezTo>
                    <a:pt x="14729" y="16053"/>
                    <a:pt x="14672" y="16115"/>
                    <a:pt x="14672" y="16155"/>
                  </a:cubicBezTo>
                  <a:cubicBezTo>
                    <a:pt x="14672" y="16235"/>
                    <a:pt x="14771" y="16290"/>
                    <a:pt x="14771" y="16399"/>
                  </a:cubicBezTo>
                  <a:cubicBezTo>
                    <a:pt x="14771" y="16458"/>
                    <a:pt x="14764" y="16578"/>
                    <a:pt x="14743" y="16611"/>
                  </a:cubicBezTo>
                  <a:cubicBezTo>
                    <a:pt x="14721" y="16640"/>
                    <a:pt x="14661" y="16626"/>
                    <a:pt x="14636" y="16636"/>
                  </a:cubicBezTo>
                  <a:cubicBezTo>
                    <a:pt x="14551" y="16680"/>
                    <a:pt x="14501" y="16716"/>
                    <a:pt x="14458" y="16808"/>
                  </a:cubicBezTo>
                  <a:cubicBezTo>
                    <a:pt x="14489" y="16826"/>
                    <a:pt x="14511" y="16851"/>
                    <a:pt x="14511" y="16884"/>
                  </a:cubicBezTo>
                  <a:cubicBezTo>
                    <a:pt x="14511" y="16986"/>
                    <a:pt x="14411" y="17066"/>
                    <a:pt x="14369" y="17110"/>
                  </a:cubicBezTo>
                  <a:cubicBezTo>
                    <a:pt x="14290" y="17190"/>
                    <a:pt x="14283" y="17274"/>
                    <a:pt x="14227" y="17347"/>
                  </a:cubicBezTo>
                  <a:cubicBezTo>
                    <a:pt x="14137" y="17464"/>
                    <a:pt x="14098" y="17566"/>
                    <a:pt x="13952" y="17639"/>
                  </a:cubicBezTo>
                  <a:cubicBezTo>
                    <a:pt x="13892" y="17668"/>
                    <a:pt x="13803" y="17639"/>
                    <a:pt x="13792" y="17704"/>
                  </a:cubicBezTo>
                  <a:cubicBezTo>
                    <a:pt x="13745" y="17708"/>
                    <a:pt x="13717" y="17729"/>
                    <a:pt x="13685" y="17729"/>
                  </a:cubicBezTo>
                  <a:cubicBezTo>
                    <a:pt x="13646" y="17729"/>
                    <a:pt x="13625" y="17693"/>
                    <a:pt x="13585" y="17693"/>
                  </a:cubicBezTo>
                  <a:cubicBezTo>
                    <a:pt x="13436" y="17693"/>
                    <a:pt x="13347" y="17803"/>
                    <a:pt x="13212" y="17803"/>
                  </a:cubicBezTo>
                  <a:cubicBezTo>
                    <a:pt x="13151" y="17803"/>
                    <a:pt x="13119" y="17770"/>
                    <a:pt x="13097" y="17729"/>
                  </a:cubicBezTo>
                  <a:cubicBezTo>
                    <a:pt x="13076" y="17733"/>
                    <a:pt x="13069" y="17744"/>
                    <a:pt x="13062" y="17748"/>
                  </a:cubicBezTo>
                  <a:cubicBezTo>
                    <a:pt x="13062" y="17675"/>
                    <a:pt x="13026" y="17595"/>
                    <a:pt x="12998" y="17566"/>
                  </a:cubicBezTo>
                  <a:cubicBezTo>
                    <a:pt x="13026" y="17537"/>
                    <a:pt x="13044" y="17507"/>
                    <a:pt x="13044" y="17467"/>
                  </a:cubicBezTo>
                  <a:cubicBezTo>
                    <a:pt x="13044" y="17409"/>
                    <a:pt x="12944" y="17299"/>
                    <a:pt x="12927" y="17267"/>
                  </a:cubicBezTo>
                  <a:cubicBezTo>
                    <a:pt x="12798" y="17044"/>
                    <a:pt x="12634" y="16829"/>
                    <a:pt x="12634" y="16509"/>
                  </a:cubicBezTo>
                  <a:lnTo>
                    <a:pt x="12634" y="16410"/>
                  </a:lnTo>
                  <a:cubicBezTo>
                    <a:pt x="12634" y="16359"/>
                    <a:pt x="12592" y="16341"/>
                    <a:pt x="12563" y="16290"/>
                  </a:cubicBezTo>
                  <a:cubicBezTo>
                    <a:pt x="12463" y="16119"/>
                    <a:pt x="12357" y="15980"/>
                    <a:pt x="12357" y="15743"/>
                  </a:cubicBezTo>
                  <a:cubicBezTo>
                    <a:pt x="12357" y="15488"/>
                    <a:pt x="12581" y="15426"/>
                    <a:pt x="12581" y="15233"/>
                  </a:cubicBezTo>
                  <a:cubicBezTo>
                    <a:pt x="12581" y="15142"/>
                    <a:pt x="12546" y="15105"/>
                    <a:pt x="12535" y="15025"/>
                  </a:cubicBezTo>
                  <a:cubicBezTo>
                    <a:pt x="12510" y="14869"/>
                    <a:pt x="12481" y="14814"/>
                    <a:pt x="12446" y="14723"/>
                  </a:cubicBezTo>
                  <a:cubicBezTo>
                    <a:pt x="12418" y="14650"/>
                    <a:pt x="12432" y="14566"/>
                    <a:pt x="12385" y="14505"/>
                  </a:cubicBezTo>
                  <a:cubicBezTo>
                    <a:pt x="12293" y="14384"/>
                    <a:pt x="12090" y="14257"/>
                    <a:pt x="12090" y="14085"/>
                  </a:cubicBezTo>
                  <a:cubicBezTo>
                    <a:pt x="12090" y="14045"/>
                    <a:pt x="12147" y="13954"/>
                    <a:pt x="12171" y="13939"/>
                  </a:cubicBezTo>
                  <a:cubicBezTo>
                    <a:pt x="12157" y="13907"/>
                    <a:pt x="12171" y="13899"/>
                    <a:pt x="12171" y="13885"/>
                  </a:cubicBezTo>
                  <a:cubicBezTo>
                    <a:pt x="12171" y="13841"/>
                    <a:pt x="12171" y="13732"/>
                    <a:pt x="12207" y="13702"/>
                  </a:cubicBezTo>
                  <a:cubicBezTo>
                    <a:pt x="12168" y="13622"/>
                    <a:pt x="12104" y="13549"/>
                    <a:pt x="11983" y="13549"/>
                  </a:cubicBezTo>
                  <a:lnTo>
                    <a:pt x="11833" y="13549"/>
                  </a:lnTo>
                  <a:cubicBezTo>
                    <a:pt x="11726" y="13549"/>
                    <a:pt x="11702" y="13338"/>
                    <a:pt x="11555" y="13338"/>
                  </a:cubicBezTo>
                  <a:cubicBezTo>
                    <a:pt x="11378" y="13338"/>
                    <a:pt x="11246" y="13422"/>
                    <a:pt x="11110" y="13466"/>
                  </a:cubicBezTo>
                  <a:cubicBezTo>
                    <a:pt x="11057" y="13484"/>
                    <a:pt x="11039" y="13531"/>
                    <a:pt x="10986" y="13531"/>
                  </a:cubicBezTo>
                  <a:cubicBezTo>
                    <a:pt x="10932" y="13531"/>
                    <a:pt x="10843" y="13476"/>
                    <a:pt x="10772" y="13476"/>
                  </a:cubicBezTo>
                  <a:cubicBezTo>
                    <a:pt x="10633" y="13476"/>
                    <a:pt x="10573" y="13549"/>
                    <a:pt x="10434" y="13549"/>
                  </a:cubicBezTo>
                  <a:cubicBezTo>
                    <a:pt x="10391" y="13549"/>
                    <a:pt x="10341" y="13531"/>
                    <a:pt x="10327" y="13520"/>
                  </a:cubicBezTo>
                  <a:cubicBezTo>
                    <a:pt x="10227" y="13444"/>
                    <a:pt x="10021" y="13320"/>
                    <a:pt x="9946" y="13203"/>
                  </a:cubicBezTo>
                  <a:cubicBezTo>
                    <a:pt x="9878" y="13098"/>
                    <a:pt x="9857" y="13010"/>
                    <a:pt x="9768" y="12937"/>
                  </a:cubicBezTo>
                  <a:cubicBezTo>
                    <a:pt x="9743" y="12919"/>
                    <a:pt x="9554" y="12748"/>
                    <a:pt x="9554" y="12733"/>
                  </a:cubicBezTo>
                  <a:cubicBezTo>
                    <a:pt x="9536" y="12711"/>
                    <a:pt x="9526" y="12704"/>
                    <a:pt x="9508" y="12682"/>
                  </a:cubicBezTo>
                  <a:lnTo>
                    <a:pt x="9519" y="12682"/>
                  </a:lnTo>
                  <a:cubicBezTo>
                    <a:pt x="9519" y="12627"/>
                    <a:pt x="9501" y="12598"/>
                    <a:pt x="9501" y="12566"/>
                  </a:cubicBezTo>
                  <a:cubicBezTo>
                    <a:pt x="9501" y="12514"/>
                    <a:pt x="9472" y="12496"/>
                    <a:pt x="9447" y="12445"/>
                  </a:cubicBezTo>
                  <a:cubicBezTo>
                    <a:pt x="9526" y="12405"/>
                    <a:pt x="9597" y="12208"/>
                    <a:pt x="9597" y="12117"/>
                  </a:cubicBezTo>
                  <a:cubicBezTo>
                    <a:pt x="9597" y="11957"/>
                    <a:pt x="9526" y="11855"/>
                    <a:pt x="9526" y="11709"/>
                  </a:cubicBezTo>
                  <a:cubicBezTo>
                    <a:pt x="9526" y="11636"/>
                    <a:pt x="9608" y="11592"/>
                    <a:pt x="9626" y="11534"/>
                  </a:cubicBezTo>
                  <a:cubicBezTo>
                    <a:pt x="9672" y="11392"/>
                    <a:pt x="9779" y="11199"/>
                    <a:pt x="9864" y="11078"/>
                  </a:cubicBezTo>
                  <a:cubicBezTo>
                    <a:pt x="9914" y="11009"/>
                    <a:pt x="10006" y="11017"/>
                    <a:pt x="10070" y="10980"/>
                  </a:cubicBezTo>
                  <a:cubicBezTo>
                    <a:pt x="10124" y="10947"/>
                    <a:pt x="10213" y="10875"/>
                    <a:pt x="10231" y="10816"/>
                  </a:cubicBezTo>
                  <a:cubicBezTo>
                    <a:pt x="10273" y="10681"/>
                    <a:pt x="10220" y="10623"/>
                    <a:pt x="10291" y="10532"/>
                  </a:cubicBezTo>
                  <a:cubicBezTo>
                    <a:pt x="10384" y="10412"/>
                    <a:pt x="10505" y="10298"/>
                    <a:pt x="10594" y="10186"/>
                  </a:cubicBezTo>
                  <a:lnTo>
                    <a:pt x="10587" y="10186"/>
                  </a:lnTo>
                  <a:cubicBezTo>
                    <a:pt x="10615" y="10149"/>
                    <a:pt x="10622" y="10116"/>
                    <a:pt x="10658" y="10087"/>
                  </a:cubicBezTo>
                  <a:cubicBezTo>
                    <a:pt x="10747" y="10153"/>
                    <a:pt x="10840" y="10178"/>
                    <a:pt x="10961" y="10178"/>
                  </a:cubicBezTo>
                  <a:cubicBezTo>
                    <a:pt x="11036" y="10178"/>
                    <a:pt x="11050" y="10135"/>
                    <a:pt x="11093" y="10113"/>
                  </a:cubicBezTo>
                  <a:cubicBezTo>
                    <a:pt x="11232" y="10044"/>
                    <a:pt x="11495" y="9942"/>
                    <a:pt x="11655" y="9942"/>
                  </a:cubicBezTo>
                  <a:cubicBezTo>
                    <a:pt x="11705" y="9942"/>
                    <a:pt x="11751" y="9978"/>
                    <a:pt x="11780" y="9978"/>
                  </a:cubicBezTo>
                  <a:cubicBezTo>
                    <a:pt x="11819" y="9978"/>
                    <a:pt x="11876" y="9923"/>
                    <a:pt x="11930" y="9923"/>
                  </a:cubicBezTo>
                  <a:cubicBezTo>
                    <a:pt x="11976" y="9923"/>
                    <a:pt x="11997" y="9949"/>
                    <a:pt x="12036" y="9949"/>
                  </a:cubicBezTo>
                  <a:cubicBezTo>
                    <a:pt x="12107" y="9949"/>
                    <a:pt x="12111" y="9894"/>
                    <a:pt x="12179" y="9894"/>
                  </a:cubicBezTo>
                  <a:cubicBezTo>
                    <a:pt x="12246" y="9894"/>
                    <a:pt x="12229" y="9960"/>
                    <a:pt x="12285" y="9960"/>
                  </a:cubicBezTo>
                  <a:cubicBezTo>
                    <a:pt x="12307" y="9960"/>
                    <a:pt x="12318" y="9942"/>
                    <a:pt x="12339" y="9938"/>
                  </a:cubicBezTo>
                  <a:cubicBezTo>
                    <a:pt x="12335" y="9993"/>
                    <a:pt x="12285" y="9985"/>
                    <a:pt x="12285" y="10033"/>
                  </a:cubicBezTo>
                  <a:cubicBezTo>
                    <a:pt x="12285" y="10065"/>
                    <a:pt x="12332" y="10080"/>
                    <a:pt x="12332" y="10113"/>
                  </a:cubicBezTo>
                  <a:cubicBezTo>
                    <a:pt x="12332" y="10167"/>
                    <a:pt x="12285" y="10196"/>
                    <a:pt x="12285" y="10251"/>
                  </a:cubicBezTo>
                  <a:cubicBezTo>
                    <a:pt x="12285" y="10342"/>
                    <a:pt x="12378" y="10422"/>
                    <a:pt x="12446" y="10422"/>
                  </a:cubicBezTo>
                  <a:lnTo>
                    <a:pt x="12546" y="10422"/>
                  </a:lnTo>
                  <a:cubicBezTo>
                    <a:pt x="12777" y="10422"/>
                    <a:pt x="12859" y="10714"/>
                    <a:pt x="13122" y="10714"/>
                  </a:cubicBezTo>
                  <a:cubicBezTo>
                    <a:pt x="13154" y="10714"/>
                    <a:pt x="13193" y="10677"/>
                    <a:pt x="13193" y="10659"/>
                  </a:cubicBezTo>
                  <a:lnTo>
                    <a:pt x="13193" y="10586"/>
                  </a:lnTo>
                  <a:cubicBezTo>
                    <a:pt x="13193" y="10470"/>
                    <a:pt x="13279" y="10470"/>
                    <a:pt x="13390" y="10434"/>
                  </a:cubicBezTo>
                  <a:lnTo>
                    <a:pt x="13400" y="10441"/>
                  </a:lnTo>
                  <a:lnTo>
                    <a:pt x="13478" y="10441"/>
                  </a:lnTo>
                  <a:cubicBezTo>
                    <a:pt x="13478" y="10492"/>
                    <a:pt x="13518" y="10503"/>
                    <a:pt x="13532" y="10524"/>
                  </a:cubicBezTo>
                  <a:cubicBezTo>
                    <a:pt x="13564" y="10568"/>
                    <a:pt x="13646" y="10539"/>
                    <a:pt x="13703" y="10561"/>
                  </a:cubicBezTo>
                  <a:cubicBezTo>
                    <a:pt x="13817" y="10605"/>
                    <a:pt x="13977" y="10659"/>
                    <a:pt x="14102" y="10659"/>
                  </a:cubicBezTo>
                  <a:cubicBezTo>
                    <a:pt x="14215" y="10659"/>
                    <a:pt x="14251" y="10605"/>
                    <a:pt x="14362" y="10605"/>
                  </a:cubicBezTo>
                  <a:cubicBezTo>
                    <a:pt x="14429" y="10605"/>
                    <a:pt x="14468" y="10652"/>
                    <a:pt x="14547" y="10652"/>
                  </a:cubicBezTo>
                  <a:cubicBezTo>
                    <a:pt x="14600" y="10652"/>
                    <a:pt x="14600" y="10634"/>
                    <a:pt x="14647" y="10623"/>
                  </a:cubicBezTo>
                  <a:cubicBezTo>
                    <a:pt x="14650" y="10632"/>
                    <a:pt x="14655" y="10640"/>
                    <a:pt x="14659" y="10649"/>
                  </a:cubicBezTo>
                  <a:lnTo>
                    <a:pt x="14639" y="10601"/>
                  </a:lnTo>
                  <a:cubicBezTo>
                    <a:pt x="14639" y="10576"/>
                    <a:pt x="14664" y="10576"/>
                    <a:pt x="14668" y="10561"/>
                  </a:cubicBezTo>
                  <a:cubicBezTo>
                    <a:pt x="14693" y="10481"/>
                    <a:pt x="14704" y="10441"/>
                    <a:pt x="14725" y="10368"/>
                  </a:cubicBezTo>
                  <a:cubicBezTo>
                    <a:pt x="14746" y="10295"/>
                    <a:pt x="14817" y="10277"/>
                    <a:pt x="14817" y="10193"/>
                  </a:cubicBezTo>
                  <a:cubicBezTo>
                    <a:pt x="14817" y="10131"/>
                    <a:pt x="14800" y="10080"/>
                    <a:pt x="14800" y="10036"/>
                  </a:cubicBezTo>
                  <a:cubicBezTo>
                    <a:pt x="14800" y="10014"/>
                    <a:pt x="14817" y="10007"/>
                    <a:pt x="14824" y="10000"/>
                  </a:cubicBezTo>
                  <a:lnTo>
                    <a:pt x="14824" y="9963"/>
                  </a:lnTo>
                  <a:cubicBezTo>
                    <a:pt x="14796" y="9974"/>
                    <a:pt x="14785" y="9996"/>
                    <a:pt x="14757" y="9996"/>
                  </a:cubicBezTo>
                  <a:cubicBezTo>
                    <a:pt x="14721" y="9996"/>
                    <a:pt x="14700" y="9982"/>
                    <a:pt x="14686" y="9967"/>
                  </a:cubicBezTo>
                  <a:cubicBezTo>
                    <a:pt x="14629" y="10011"/>
                    <a:pt x="14611" y="10058"/>
                    <a:pt x="14508" y="10058"/>
                  </a:cubicBezTo>
                  <a:cubicBezTo>
                    <a:pt x="14433" y="10058"/>
                    <a:pt x="14404" y="9967"/>
                    <a:pt x="14330" y="9967"/>
                  </a:cubicBezTo>
                  <a:cubicBezTo>
                    <a:pt x="14255" y="9967"/>
                    <a:pt x="14269" y="10051"/>
                    <a:pt x="14205" y="10051"/>
                  </a:cubicBezTo>
                  <a:cubicBezTo>
                    <a:pt x="14137" y="10051"/>
                    <a:pt x="14102" y="9952"/>
                    <a:pt x="14034" y="9985"/>
                  </a:cubicBezTo>
                  <a:lnTo>
                    <a:pt x="13995" y="9985"/>
                  </a:lnTo>
                  <a:cubicBezTo>
                    <a:pt x="14005" y="9982"/>
                    <a:pt x="14020" y="9970"/>
                    <a:pt x="14023" y="9963"/>
                  </a:cubicBezTo>
                  <a:cubicBezTo>
                    <a:pt x="14002" y="9942"/>
                    <a:pt x="13899" y="9887"/>
                    <a:pt x="13934" y="9850"/>
                  </a:cubicBezTo>
                  <a:cubicBezTo>
                    <a:pt x="13902" y="9803"/>
                    <a:pt x="13863" y="9807"/>
                    <a:pt x="13814" y="9781"/>
                  </a:cubicBezTo>
                  <a:cubicBezTo>
                    <a:pt x="13849" y="9745"/>
                    <a:pt x="13888" y="9752"/>
                    <a:pt x="13888" y="9683"/>
                  </a:cubicBezTo>
                  <a:cubicBezTo>
                    <a:pt x="13888" y="9657"/>
                    <a:pt x="13881" y="9657"/>
                    <a:pt x="13888" y="9639"/>
                  </a:cubicBezTo>
                  <a:cubicBezTo>
                    <a:pt x="13863" y="9639"/>
                    <a:pt x="13827" y="9643"/>
                    <a:pt x="13827" y="9620"/>
                  </a:cubicBezTo>
                  <a:cubicBezTo>
                    <a:pt x="13827" y="9508"/>
                    <a:pt x="14084" y="9530"/>
                    <a:pt x="14148" y="9497"/>
                  </a:cubicBezTo>
                  <a:cubicBezTo>
                    <a:pt x="14141" y="9468"/>
                    <a:pt x="14119" y="9478"/>
                    <a:pt x="14119" y="9453"/>
                  </a:cubicBezTo>
                  <a:cubicBezTo>
                    <a:pt x="14119" y="9420"/>
                    <a:pt x="14187" y="9435"/>
                    <a:pt x="14205" y="9435"/>
                  </a:cubicBezTo>
                  <a:lnTo>
                    <a:pt x="14315" y="9435"/>
                  </a:lnTo>
                  <a:cubicBezTo>
                    <a:pt x="14358" y="9435"/>
                    <a:pt x="14422" y="9387"/>
                    <a:pt x="14461" y="9362"/>
                  </a:cubicBezTo>
                  <a:cubicBezTo>
                    <a:pt x="14508" y="9333"/>
                    <a:pt x="14607" y="9329"/>
                    <a:pt x="14668" y="9329"/>
                  </a:cubicBezTo>
                  <a:cubicBezTo>
                    <a:pt x="14764" y="9329"/>
                    <a:pt x="14760" y="9384"/>
                    <a:pt x="14843" y="9384"/>
                  </a:cubicBezTo>
                  <a:cubicBezTo>
                    <a:pt x="14843" y="9428"/>
                    <a:pt x="14981" y="9453"/>
                    <a:pt x="15021" y="9457"/>
                  </a:cubicBezTo>
                  <a:lnTo>
                    <a:pt x="15223" y="9457"/>
                  </a:lnTo>
                  <a:cubicBezTo>
                    <a:pt x="15297" y="9457"/>
                    <a:pt x="15339" y="9400"/>
                    <a:pt x="15402" y="9373"/>
                  </a:cubicBezTo>
                  <a:cubicBezTo>
                    <a:pt x="15401" y="9373"/>
                    <a:pt x="15399" y="9373"/>
                    <a:pt x="15398" y="9374"/>
                  </a:cubicBezTo>
                  <a:lnTo>
                    <a:pt x="15384" y="9376"/>
                  </a:lnTo>
                  <a:cubicBezTo>
                    <a:pt x="15384" y="9089"/>
                    <a:pt x="14974" y="9125"/>
                    <a:pt x="14885" y="8910"/>
                  </a:cubicBezTo>
                  <a:cubicBezTo>
                    <a:pt x="15092" y="8856"/>
                    <a:pt x="14999" y="8757"/>
                    <a:pt x="14992" y="8735"/>
                  </a:cubicBezTo>
                  <a:cubicBezTo>
                    <a:pt x="15010" y="8728"/>
                    <a:pt x="15056" y="8673"/>
                    <a:pt x="15056" y="8673"/>
                  </a:cubicBezTo>
                  <a:cubicBezTo>
                    <a:pt x="14960" y="8710"/>
                    <a:pt x="14700" y="8808"/>
                    <a:pt x="14700" y="8837"/>
                  </a:cubicBezTo>
                  <a:cubicBezTo>
                    <a:pt x="14700" y="8881"/>
                    <a:pt x="14746" y="8892"/>
                    <a:pt x="14760" y="8892"/>
                  </a:cubicBezTo>
                  <a:cubicBezTo>
                    <a:pt x="14760" y="8892"/>
                    <a:pt x="14853" y="8906"/>
                    <a:pt x="14860" y="8906"/>
                  </a:cubicBezTo>
                  <a:cubicBezTo>
                    <a:pt x="14832" y="8943"/>
                    <a:pt x="14661" y="9019"/>
                    <a:pt x="14611" y="9019"/>
                  </a:cubicBezTo>
                  <a:cubicBezTo>
                    <a:pt x="14561" y="9019"/>
                    <a:pt x="14397" y="8746"/>
                    <a:pt x="14333" y="8746"/>
                  </a:cubicBezTo>
                  <a:cubicBezTo>
                    <a:pt x="14255" y="8746"/>
                    <a:pt x="14247" y="8841"/>
                    <a:pt x="14169" y="8863"/>
                  </a:cubicBezTo>
                  <a:cubicBezTo>
                    <a:pt x="14173" y="8881"/>
                    <a:pt x="14169" y="8899"/>
                    <a:pt x="14173" y="8917"/>
                  </a:cubicBezTo>
                  <a:cubicBezTo>
                    <a:pt x="14137" y="8925"/>
                    <a:pt x="14099" y="8942"/>
                    <a:pt x="14099" y="8979"/>
                  </a:cubicBezTo>
                  <a:cubicBezTo>
                    <a:pt x="14086" y="9038"/>
                    <a:pt x="14087" y="9009"/>
                    <a:pt x="14077" y="9030"/>
                  </a:cubicBezTo>
                  <a:lnTo>
                    <a:pt x="14077" y="9125"/>
                  </a:lnTo>
                  <a:cubicBezTo>
                    <a:pt x="14041" y="9162"/>
                    <a:pt x="13977" y="9234"/>
                    <a:pt x="13977" y="9285"/>
                  </a:cubicBezTo>
                  <a:cubicBezTo>
                    <a:pt x="13977" y="9358"/>
                    <a:pt x="14073" y="9409"/>
                    <a:pt x="14095" y="9442"/>
                  </a:cubicBezTo>
                  <a:cubicBezTo>
                    <a:pt x="14080" y="9457"/>
                    <a:pt x="14066" y="9453"/>
                    <a:pt x="14048" y="9457"/>
                  </a:cubicBezTo>
                  <a:cubicBezTo>
                    <a:pt x="14016" y="9468"/>
                    <a:pt x="13991" y="9453"/>
                    <a:pt x="13959" y="9468"/>
                  </a:cubicBezTo>
                  <a:cubicBezTo>
                    <a:pt x="13913" y="9489"/>
                    <a:pt x="13902" y="9537"/>
                    <a:pt x="13856" y="9537"/>
                  </a:cubicBezTo>
                  <a:cubicBezTo>
                    <a:pt x="13803" y="9537"/>
                    <a:pt x="13770" y="9464"/>
                    <a:pt x="13707" y="9464"/>
                  </a:cubicBezTo>
                  <a:cubicBezTo>
                    <a:pt x="13649" y="9464"/>
                    <a:pt x="13635" y="9497"/>
                    <a:pt x="13589" y="9511"/>
                  </a:cubicBezTo>
                  <a:cubicBezTo>
                    <a:pt x="13596" y="9541"/>
                    <a:pt x="13596" y="9562"/>
                    <a:pt x="13589" y="9591"/>
                  </a:cubicBezTo>
                  <a:cubicBezTo>
                    <a:pt x="13536" y="9591"/>
                    <a:pt x="13529" y="9537"/>
                    <a:pt x="13496" y="9537"/>
                  </a:cubicBezTo>
                  <a:cubicBezTo>
                    <a:pt x="13478" y="9537"/>
                    <a:pt x="13457" y="9559"/>
                    <a:pt x="13457" y="9577"/>
                  </a:cubicBezTo>
                  <a:lnTo>
                    <a:pt x="13525" y="9657"/>
                  </a:lnTo>
                  <a:cubicBezTo>
                    <a:pt x="13521" y="9679"/>
                    <a:pt x="13510" y="9690"/>
                    <a:pt x="13510" y="9701"/>
                  </a:cubicBezTo>
                  <a:cubicBezTo>
                    <a:pt x="13510" y="9712"/>
                    <a:pt x="13607" y="9803"/>
                    <a:pt x="13635" y="9803"/>
                  </a:cubicBezTo>
                  <a:cubicBezTo>
                    <a:pt x="13635" y="9814"/>
                    <a:pt x="13642" y="9828"/>
                    <a:pt x="13649" y="9836"/>
                  </a:cubicBezTo>
                  <a:cubicBezTo>
                    <a:pt x="13631" y="9846"/>
                    <a:pt x="13596" y="9832"/>
                    <a:pt x="13589" y="9858"/>
                  </a:cubicBezTo>
                  <a:lnTo>
                    <a:pt x="13582" y="9858"/>
                  </a:lnTo>
                  <a:cubicBezTo>
                    <a:pt x="13543" y="9850"/>
                    <a:pt x="13507" y="9821"/>
                    <a:pt x="13489" y="9803"/>
                  </a:cubicBezTo>
                  <a:lnTo>
                    <a:pt x="13489" y="9832"/>
                  </a:lnTo>
                  <a:cubicBezTo>
                    <a:pt x="13500" y="9854"/>
                    <a:pt x="13510" y="9865"/>
                    <a:pt x="13510" y="9894"/>
                  </a:cubicBezTo>
                  <a:cubicBezTo>
                    <a:pt x="13510" y="9916"/>
                    <a:pt x="13475" y="9960"/>
                    <a:pt x="13510" y="9978"/>
                  </a:cubicBezTo>
                  <a:lnTo>
                    <a:pt x="13461" y="9978"/>
                  </a:lnTo>
                  <a:cubicBezTo>
                    <a:pt x="13404" y="9978"/>
                    <a:pt x="13354" y="9919"/>
                    <a:pt x="13354" y="9858"/>
                  </a:cubicBezTo>
                  <a:cubicBezTo>
                    <a:pt x="13354" y="9832"/>
                    <a:pt x="13390" y="9821"/>
                    <a:pt x="13400" y="9803"/>
                  </a:cubicBezTo>
                  <a:lnTo>
                    <a:pt x="13339" y="9803"/>
                  </a:lnTo>
                  <a:cubicBezTo>
                    <a:pt x="13325" y="9803"/>
                    <a:pt x="13318" y="9770"/>
                    <a:pt x="13318" y="9763"/>
                  </a:cubicBezTo>
                  <a:cubicBezTo>
                    <a:pt x="13304" y="9712"/>
                    <a:pt x="13276" y="9679"/>
                    <a:pt x="13244" y="9646"/>
                  </a:cubicBezTo>
                  <a:cubicBezTo>
                    <a:pt x="13201" y="9603"/>
                    <a:pt x="13144" y="9570"/>
                    <a:pt x="13144" y="9493"/>
                  </a:cubicBezTo>
                  <a:lnTo>
                    <a:pt x="13144" y="9398"/>
                  </a:lnTo>
                  <a:cubicBezTo>
                    <a:pt x="13144" y="9347"/>
                    <a:pt x="13065" y="9271"/>
                    <a:pt x="13016" y="9245"/>
                  </a:cubicBezTo>
                  <a:cubicBezTo>
                    <a:pt x="12966" y="9220"/>
                    <a:pt x="12909" y="9216"/>
                    <a:pt x="12909" y="9165"/>
                  </a:cubicBezTo>
                  <a:lnTo>
                    <a:pt x="12859" y="9165"/>
                  </a:lnTo>
                  <a:cubicBezTo>
                    <a:pt x="12780" y="9165"/>
                    <a:pt x="12692" y="9041"/>
                    <a:pt x="12692" y="8957"/>
                  </a:cubicBezTo>
                  <a:lnTo>
                    <a:pt x="12585" y="8957"/>
                  </a:lnTo>
                  <a:cubicBezTo>
                    <a:pt x="12538" y="8957"/>
                    <a:pt x="12559" y="8881"/>
                    <a:pt x="12538" y="8859"/>
                  </a:cubicBezTo>
                  <a:cubicBezTo>
                    <a:pt x="12499" y="8885"/>
                    <a:pt x="12421" y="8885"/>
                    <a:pt x="12421" y="8925"/>
                  </a:cubicBezTo>
                  <a:cubicBezTo>
                    <a:pt x="12421" y="8932"/>
                    <a:pt x="12432" y="8946"/>
                    <a:pt x="12439" y="8946"/>
                  </a:cubicBezTo>
                  <a:cubicBezTo>
                    <a:pt x="12432" y="8968"/>
                    <a:pt x="12424" y="8990"/>
                    <a:pt x="12424" y="9012"/>
                  </a:cubicBezTo>
                  <a:cubicBezTo>
                    <a:pt x="12424" y="9067"/>
                    <a:pt x="12456" y="9088"/>
                    <a:pt x="12499" y="9103"/>
                  </a:cubicBezTo>
                  <a:cubicBezTo>
                    <a:pt x="12553" y="9121"/>
                    <a:pt x="12581" y="9183"/>
                    <a:pt x="12592" y="9216"/>
                  </a:cubicBezTo>
                  <a:cubicBezTo>
                    <a:pt x="12606" y="9267"/>
                    <a:pt x="12631" y="9326"/>
                    <a:pt x="12659" y="9340"/>
                  </a:cubicBezTo>
                  <a:cubicBezTo>
                    <a:pt x="12713" y="9366"/>
                    <a:pt x="12748" y="9347"/>
                    <a:pt x="12802" y="9347"/>
                  </a:cubicBezTo>
                  <a:cubicBezTo>
                    <a:pt x="12802" y="9358"/>
                    <a:pt x="12802" y="9369"/>
                    <a:pt x="12795" y="9376"/>
                  </a:cubicBezTo>
                  <a:cubicBezTo>
                    <a:pt x="12780" y="9420"/>
                    <a:pt x="12866" y="9439"/>
                    <a:pt x="12887" y="9449"/>
                  </a:cubicBezTo>
                  <a:cubicBezTo>
                    <a:pt x="12959" y="9486"/>
                    <a:pt x="13044" y="9515"/>
                    <a:pt x="13034" y="9591"/>
                  </a:cubicBezTo>
                  <a:cubicBezTo>
                    <a:pt x="12998" y="9584"/>
                    <a:pt x="12977" y="9537"/>
                    <a:pt x="12919" y="9537"/>
                  </a:cubicBezTo>
                  <a:cubicBezTo>
                    <a:pt x="12877" y="9537"/>
                    <a:pt x="12841" y="9559"/>
                    <a:pt x="12841" y="9595"/>
                  </a:cubicBezTo>
                  <a:cubicBezTo>
                    <a:pt x="12841" y="9643"/>
                    <a:pt x="12905" y="9653"/>
                    <a:pt x="12905" y="9701"/>
                  </a:cubicBezTo>
                  <a:cubicBezTo>
                    <a:pt x="12905" y="9719"/>
                    <a:pt x="12859" y="9719"/>
                    <a:pt x="12859" y="9719"/>
                  </a:cubicBezTo>
                  <a:cubicBezTo>
                    <a:pt x="12827" y="9752"/>
                    <a:pt x="12834" y="9828"/>
                    <a:pt x="12784" y="9828"/>
                  </a:cubicBezTo>
                  <a:cubicBezTo>
                    <a:pt x="12759" y="9828"/>
                    <a:pt x="12745" y="9818"/>
                    <a:pt x="12745" y="9803"/>
                  </a:cubicBezTo>
                  <a:cubicBezTo>
                    <a:pt x="12788" y="9803"/>
                    <a:pt x="12805" y="9748"/>
                    <a:pt x="12805" y="9704"/>
                  </a:cubicBezTo>
                  <a:cubicBezTo>
                    <a:pt x="12805" y="9650"/>
                    <a:pt x="12777" y="9635"/>
                    <a:pt x="12769" y="9603"/>
                  </a:cubicBezTo>
                  <a:cubicBezTo>
                    <a:pt x="12759" y="9603"/>
                    <a:pt x="12674" y="9516"/>
                    <a:pt x="12670" y="9494"/>
                  </a:cubicBezTo>
                  <a:cubicBezTo>
                    <a:pt x="12656" y="9494"/>
                    <a:pt x="12602" y="9478"/>
                    <a:pt x="12602" y="9457"/>
                  </a:cubicBezTo>
                  <a:cubicBezTo>
                    <a:pt x="12492" y="9431"/>
                    <a:pt x="12467" y="9398"/>
                    <a:pt x="12407" y="9336"/>
                  </a:cubicBezTo>
                  <a:cubicBezTo>
                    <a:pt x="12382" y="9311"/>
                    <a:pt x="12328" y="9296"/>
                    <a:pt x="12321" y="9271"/>
                  </a:cubicBezTo>
                  <a:cubicBezTo>
                    <a:pt x="12257" y="9187"/>
                    <a:pt x="12236" y="9038"/>
                    <a:pt x="12100" y="9038"/>
                  </a:cubicBezTo>
                  <a:cubicBezTo>
                    <a:pt x="12036" y="9038"/>
                    <a:pt x="12033" y="9085"/>
                    <a:pt x="12001" y="9100"/>
                  </a:cubicBezTo>
                  <a:cubicBezTo>
                    <a:pt x="11933" y="9132"/>
                    <a:pt x="11887" y="9198"/>
                    <a:pt x="11808" y="9198"/>
                  </a:cubicBezTo>
                  <a:cubicBezTo>
                    <a:pt x="11730" y="9198"/>
                    <a:pt x="11680" y="9158"/>
                    <a:pt x="11609" y="9158"/>
                  </a:cubicBezTo>
                  <a:cubicBezTo>
                    <a:pt x="11555" y="9158"/>
                    <a:pt x="11499" y="9194"/>
                    <a:pt x="11499" y="9249"/>
                  </a:cubicBezTo>
                  <a:lnTo>
                    <a:pt x="11520" y="9329"/>
                  </a:lnTo>
                  <a:cubicBezTo>
                    <a:pt x="11499" y="9402"/>
                    <a:pt x="11420" y="9428"/>
                    <a:pt x="11345" y="9446"/>
                  </a:cubicBezTo>
                  <a:cubicBezTo>
                    <a:pt x="11281" y="9461"/>
                    <a:pt x="11178" y="9610"/>
                    <a:pt x="11178" y="9690"/>
                  </a:cubicBezTo>
                  <a:cubicBezTo>
                    <a:pt x="11178" y="9719"/>
                    <a:pt x="11196" y="9730"/>
                    <a:pt x="11214" y="9737"/>
                  </a:cubicBezTo>
                  <a:cubicBezTo>
                    <a:pt x="11167" y="9810"/>
                    <a:pt x="11146" y="9854"/>
                    <a:pt x="11071" y="9890"/>
                  </a:cubicBezTo>
                  <a:cubicBezTo>
                    <a:pt x="11029" y="9912"/>
                    <a:pt x="11021" y="10003"/>
                    <a:pt x="10950" y="9982"/>
                  </a:cubicBezTo>
                  <a:lnTo>
                    <a:pt x="10950" y="9985"/>
                  </a:lnTo>
                  <a:cubicBezTo>
                    <a:pt x="10918" y="9974"/>
                    <a:pt x="10858" y="9993"/>
                    <a:pt x="10840" y="9993"/>
                  </a:cubicBezTo>
                  <a:cubicBezTo>
                    <a:pt x="10754" y="9993"/>
                    <a:pt x="10708" y="10065"/>
                    <a:pt x="10629" y="10065"/>
                  </a:cubicBezTo>
                  <a:cubicBezTo>
                    <a:pt x="10576" y="10065"/>
                    <a:pt x="10573" y="9931"/>
                    <a:pt x="10491" y="9931"/>
                  </a:cubicBezTo>
                  <a:cubicBezTo>
                    <a:pt x="10430" y="9931"/>
                    <a:pt x="10391" y="9956"/>
                    <a:pt x="10337" y="9956"/>
                  </a:cubicBezTo>
                  <a:cubicBezTo>
                    <a:pt x="10316" y="9956"/>
                    <a:pt x="10309" y="9938"/>
                    <a:pt x="10309" y="9927"/>
                  </a:cubicBezTo>
                  <a:lnTo>
                    <a:pt x="10309" y="9781"/>
                  </a:lnTo>
                  <a:cubicBezTo>
                    <a:pt x="10281" y="9781"/>
                    <a:pt x="10252" y="9759"/>
                    <a:pt x="10252" y="9730"/>
                  </a:cubicBezTo>
                  <a:cubicBezTo>
                    <a:pt x="10252" y="9683"/>
                    <a:pt x="10291" y="9672"/>
                    <a:pt x="10291" y="9646"/>
                  </a:cubicBezTo>
                  <a:cubicBezTo>
                    <a:pt x="10291" y="9555"/>
                    <a:pt x="10323" y="9461"/>
                    <a:pt x="10323" y="9366"/>
                  </a:cubicBezTo>
                  <a:cubicBezTo>
                    <a:pt x="10323" y="9311"/>
                    <a:pt x="10284" y="9260"/>
                    <a:pt x="10284" y="9227"/>
                  </a:cubicBezTo>
                  <a:cubicBezTo>
                    <a:pt x="10284" y="9205"/>
                    <a:pt x="10405" y="9129"/>
                    <a:pt x="10427" y="9129"/>
                  </a:cubicBezTo>
                  <a:cubicBezTo>
                    <a:pt x="10441" y="9129"/>
                    <a:pt x="10459" y="9150"/>
                    <a:pt x="10480" y="9143"/>
                  </a:cubicBezTo>
                  <a:lnTo>
                    <a:pt x="10640" y="9143"/>
                  </a:lnTo>
                  <a:cubicBezTo>
                    <a:pt x="10655" y="9158"/>
                    <a:pt x="10683" y="9162"/>
                    <a:pt x="10701" y="9165"/>
                  </a:cubicBezTo>
                  <a:lnTo>
                    <a:pt x="10872" y="9165"/>
                  </a:lnTo>
                  <a:cubicBezTo>
                    <a:pt x="10915" y="9154"/>
                    <a:pt x="10936" y="9179"/>
                    <a:pt x="10971" y="9179"/>
                  </a:cubicBezTo>
                  <a:cubicBezTo>
                    <a:pt x="10996" y="9179"/>
                    <a:pt x="11050" y="9162"/>
                    <a:pt x="11061" y="9162"/>
                  </a:cubicBezTo>
                  <a:cubicBezTo>
                    <a:pt x="11061" y="9088"/>
                    <a:pt x="11107" y="9067"/>
                    <a:pt x="11107" y="8998"/>
                  </a:cubicBezTo>
                  <a:cubicBezTo>
                    <a:pt x="11107" y="8983"/>
                    <a:pt x="11103" y="8919"/>
                    <a:pt x="11103" y="8897"/>
                  </a:cubicBezTo>
                  <a:lnTo>
                    <a:pt x="11096" y="8903"/>
                  </a:lnTo>
                  <a:cubicBezTo>
                    <a:pt x="11103" y="8888"/>
                    <a:pt x="11110" y="8863"/>
                    <a:pt x="11110" y="8848"/>
                  </a:cubicBezTo>
                  <a:cubicBezTo>
                    <a:pt x="11110" y="8815"/>
                    <a:pt x="11089" y="8822"/>
                    <a:pt x="11089" y="8793"/>
                  </a:cubicBezTo>
                  <a:cubicBezTo>
                    <a:pt x="11018" y="8793"/>
                    <a:pt x="10996" y="8728"/>
                    <a:pt x="10996" y="8670"/>
                  </a:cubicBezTo>
                  <a:cubicBezTo>
                    <a:pt x="10975" y="8666"/>
                    <a:pt x="10971" y="8647"/>
                    <a:pt x="10954" y="8644"/>
                  </a:cubicBezTo>
                  <a:cubicBezTo>
                    <a:pt x="10897" y="8626"/>
                    <a:pt x="10740" y="8597"/>
                    <a:pt x="10740" y="8542"/>
                  </a:cubicBezTo>
                  <a:cubicBezTo>
                    <a:pt x="10737" y="8542"/>
                    <a:pt x="10737" y="8531"/>
                    <a:pt x="10737" y="8527"/>
                  </a:cubicBezTo>
                  <a:cubicBezTo>
                    <a:pt x="10737" y="8495"/>
                    <a:pt x="10836" y="8473"/>
                    <a:pt x="10872" y="8462"/>
                  </a:cubicBezTo>
                  <a:cubicBezTo>
                    <a:pt x="10883" y="8484"/>
                    <a:pt x="10939" y="8498"/>
                    <a:pt x="10968" y="8498"/>
                  </a:cubicBezTo>
                  <a:cubicBezTo>
                    <a:pt x="10996" y="8498"/>
                    <a:pt x="11036" y="8484"/>
                    <a:pt x="11050" y="8480"/>
                  </a:cubicBezTo>
                  <a:lnTo>
                    <a:pt x="11050" y="8455"/>
                  </a:lnTo>
                  <a:cubicBezTo>
                    <a:pt x="11025" y="8447"/>
                    <a:pt x="11036" y="8393"/>
                    <a:pt x="11032" y="8382"/>
                  </a:cubicBezTo>
                  <a:lnTo>
                    <a:pt x="11032" y="8352"/>
                  </a:lnTo>
                  <a:lnTo>
                    <a:pt x="11068" y="8352"/>
                  </a:lnTo>
                  <a:cubicBezTo>
                    <a:pt x="11096" y="8382"/>
                    <a:pt x="11132" y="8400"/>
                    <a:pt x="11174" y="8400"/>
                  </a:cubicBezTo>
                  <a:cubicBezTo>
                    <a:pt x="11203" y="8400"/>
                    <a:pt x="11228" y="8374"/>
                    <a:pt x="11235" y="8345"/>
                  </a:cubicBezTo>
                  <a:cubicBezTo>
                    <a:pt x="11342" y="8345"/>
                    <a:pt x="11370" y="8265"/>
                    <a:pt x="11392" y="8177"/>
                  </a:cubicBezTo>
                  <a:cubicBezTo>
                    <a:pt x="11413" y="8177"/>
                    <a:pt x="11424" y="8174"/>
                    <a:pt x="11442" y="8170"/>
                  </a:cubicBezTo>
                  <a:cubicBezTo>
                    <a:pt x="11463" y="8163"/>
                    <a:pt x="11605" y="8105"/>
                    <a:pt x="11619" y="8090"/>
                  </a:cubicBezTo>
                  <a:cubicBezTo>
                    <a:pt x="11648" y="8061"/>
                    <a:pt x="11637" y="8017"/>
                    <a:pt x="11637" y="7973"/>
                  </a:cubicBezTo>
                  <a:cubicBezTo>
                    <a:pt x="11637" y="7959"/>
                    <a:pt x="11669" y="7937"/>
                    <a:pt x="11673" y="7933"/>
                  </a:cubicBezTo>
                  <a:cubicBezTo>
                    <a:pt x="11723" y="7882"/>
                    <a:pt x="11773" y="7824"/>
                    <a:pt x="11855" y="7824"/>
                  </a:cubicBezTo>
                  <a:cubicBezTo>
                    <a:pt x="11901" y="7824"/>
                    <a:pt x="11880" y="7835"/>
                    <a:pt x="11904" y="7824"/>
                  </a:cubicBezTo>
                  <a:cubicBezTo>
                    <a:pt x="11915" y="7835"/>
                    <a:pt x="11926" y="7806"/>
                    <a:pt x="11933" y="7799"/>
                  </a:cubicBezTo>
                  <a:cubicBezTo>
                    <a:pt x="11958" y="7773"/>
                    <a:pt x="11990" y="7795"/>
                    <a:pt x="12022" y="7795"/>
                  </a:cubicBezTo>
                  <a:cubicBezTo>
                    <a:pt x="12043" y="7795"/>
                    <a:pt x="12100" y="7762"/>
                    <a:pt x="12100" y="7733"/>
                  </a:cubicBezTo>
                  <a:cubicBezTo>
                    <a:pt x="12100" y="7715"/>
                    <a:pt x="12076" y="7645"/>
                    <a:pt x="12076" y="7641"/>
                  </a:cubicBezTo>
                  <a:cubicBezTo>
                    <a:pt x="12061" y="7543"/>
                    <a:pt x="12004" y="7514"/>
                    <a:pt x="12004" y="7427"/>
                  </a:cubicBezTo>
                  <a:cubicBezTo>
                    <a:pt x="12004" y="7274"/>
                    <a:pt x="12143" y="7263"/>
                    <a:pt x="12232" y="7197"/>
                  </a:cubicBezTo>
                  <a:lnTo>
                    <a:pt x="12232" y="7241"/>
                  </a:lnTo>
                  <a:cubicBezTo>
                    <a:pt x="12214" y="7277"/>
                    <a:pt x="12211" y="7299"/>
                    <a:pt x="12211" y="7336"/>
                  </a:cubicBezTo>
                  <a:cubicBezTo>
                    <a:pt x="12211" y="7372"/>
                    <a:pt x="12250" y="7376"/>
                    <a:pt x="12279" y="7376"/>
                  </a:cubicBezTo>
                  <a:lnTo>
                    <a:pt x="12279" y="7405"/>
                  </a:lnTo>
                  <a:cubicBezTo>
                    <a:pt x="12279" y="7423"/>
                    <a:pt x="12246" y="7430"/>
                    <a:pt x="12236" y="7441"/>
                  </a:cubicBezTo>
                  <a:cubicBezTo>
                    <a:pt x="12200" y="7478"/>
                    <a:pt x="12157" y="7511"/>
                    <a:pt x="12157" y="7576"/>
                  </a:cubicBezTo>
                  <a:cubicBezTo>
                    <a:pt x="12157" y="7612"/>
                    <a:pt x="12175" y="7638"/>
                    <a:pt x="12196" y="7641"/>
                  </a:cubicBezTo>
                  <a:cubicBezTo>
                    <a:pt x="12196" y="7664"/>
                    <a:pt x="12200" y="7671"/>
                    <a:pt x="12196" y="7682"/>
                  </a:cubicBezTo>
                  <a:cubicBezTo>
                    <a:pt x="12236" y="7682"/>
                    <a:pt x="12250" y="7696"/>
                    <a:pt x="12282" y="7696"/>
                  </a:cubicBezTo>
                  <a:cubicBezTo>
                    <a:pt x="12289" y="7715"/>
                    <a:pt x="12296" y="7740"/>
                    <a:pt x="12307" y="7740"/>
                  </a:cubicBezTo>
                  <a:cubicBezTo>
                    <a:pt x="12403" y="7740"/>
                    <a:pt x="12471" y="7656"/>
                    <a:pt x="12553" y="7667"/>
                  </a:cubicBezTo>
                  <a:cubicBezTo>
                    <a:pt x="12549" y="7686"/>
                    <a:pt x="12531" y="7696"/>
                    <a:pt x="12531" y="7707"/>
                  </a:cubicBezTo>
                  <a:cubicBezTo>
                    <a:pt x="12531" y="7715"/>
                    <a:pt x="12592" y="7758"/>
                    <a:pt x="12592" y="7758"/>
                  </a:cubicBezTo>
                  <a:cubicBezTo>
                    <a:pt x="12631" y="7758"/>
                    <a:pt x="12634" y="7733"/>
                    <a:pt x="12652" y="7726"/>
                  </a:cubicBezTo>
                  <a:cubicBezTo>
                    <a:pt x="12713" y="7696"/>
                    <a:pt x="12759" y="7707"/>
                    <a:pt x="12812" y="7682"/>
                  </a:cubicBezTo>
                  <a:cubicBezTo>
                    <a:pt x="12845" y="7667"/>
                    <a:pt x="12901" y="7612"/>
                    <a:pt x="12944" y="7612"/>
                  </a:cubicBezTo>
                  <a:cubicBezTo>
                    <a:pt x="12990" y="7612"/>
                    <a:pt x="13040" y="7616"/>
                    <a:pt x="13065" y="7627"/>
                  </a:cubicBezTo>
                  <a:cubicBezTo>
                    <a:pt x="13058" y="7641"/>
                    <a:pt x="13051" y="7660"/>
                    <a:pt x="13051" y="7667"/>
                  </a:cubicBezTo>
                  <a:cubicBezTo>
                    <a:pt x="13094" y="7667"/>
                    <a:pt x="13138" y="7663"/>
                    <a:pt x="13179" y="7659"/>
                  </a:cubicBezTo>
                  <a:cubicBezTo>
                    <a:pt x="13186" y="7531"/>
                    <a:pt x="13300" y="7551"/>
                    <a:pt x="13300" y="7409"/>
                  </a:cubicBezTo>
                  <a:cubicBezTo>
                    <a:pt x="13300" y="7321"/>
                    <a:pt x="13379" y="7153"/>
                    <a:pt x="13443" y="7153"/>
                  </a:cubicBezTo>
                  <a:cubicBezTo>
                    <a:pt x="13504" y="7153"/>
                    <a:pt x="13514" y="7244"/>
                    <a:pt x="13585" y="7244"/>
                  </a:cubicBezTo>
                  <a:cubicBezTo>
                    <a:pt x="13628" y="7244"/>
                    <a:pt x="13723" y="7178"/>
                    <a:pt x="13543" y="7006"/>
                  </a:cubicBezTo>
                  <a:cubicBezTo>
                    <a:pt x="13488" y="6954"/>
                    <a:pt x="13667" y="6880"/>
                    <a:pt x="13746" y="6880"/>
                  </a:cubicBezTo>
                  <a:cubicBezTo>
                    <a:pt x="13824" y="6880"/>
                    <a:pt x="13863" y="6906"/>
                    <a:pt x="13924" y="6906"/>
                  </a:cubicBezTo>
                  <a:cubicBezTo>
                    <a:pt x="13970" y="6906"/>
                    <a:pt x="14077" y="6855"/>
                    <a:pt x="14119" y="6825"/>
                  </a:cubicBezTo>
                  <a:cubicBezTo>
                    <a:pt x="14095" y="6756"/>
                    <a:pt x="14059" y="6738"/>
                    <a:pt x="14030" y="6698"/>
                  </a:cubicBezTo>
                  <a:cubicBezTo>
                    <a:pt x="13995" y="6771"/>
                    <a:pt x="13831" y="6782"/>
                    <a:pt x="13763" y="6771"/>
                  </a:cubicBezTo>
                  <a:cubicBezTo>
                    <a:pt x="13692" y="6793"/>
                    <a:pt x="13610" y="6825"/>
                    <a:pt x="13550" y="6825"/>
                  </a:cubicBezTo>
                  <a:cubicBezTo>
                    <a:pt x="13504" y="6825"/>
                    <a:pt x="13472" y="6818"/>
                    <a:pt x="13472" y="6778"/>
                  </a:cubicBezTo>
                  <a:cubicBezTo>
                    <a:pt x="13397" y="6778"/>
                    <a:pt x="13318" y="6727"/>
                    <a:pt x="13318" y="6651"/>
                  </a:cubicBezTo>
                  <a:cubicBezTo>
                    <a:pt x="13318" y="6614"/>
                    <a:pt x="13358" y="6588"/>
                    <a:pt x="13368" y="6570"/>
                  </a:cubicBezTo>
                  <a:cubicBezTo>
                    <a:pt x="13332" y="6556"/>
                    <a:pt x="13300" y="6472"/>
                    <a:pt x="13300" y="6432"/>
                  </a:cubicBezTo>
                  <a:cubicBezTo>
                    <a:pt x="13300" y="6406"/>
                    <a:pt x="13308" y="6384"/>
                    <a:pt x="13300" y="6359"/>
                  </a:cubicBezTo>
                  <a:cubicBezTo>
                    <a:pt x="13450" y="6359"/>
                    <a:pt x="13529" y="6158"/>
                    <a:pt x="13621" y="6104"/>
                  </a:cubicBezTo>
                  <a:cubicBezTo>
                    <a:pt x="13671" y="6075"/>
                    <a:pt x="13756" y="6056"/>
                    <a:pt x="13756" y="5994"/>
                  </a:cubicBezTo>
                  <a:cubicBezTo>
                    <a:pt x="13756" y="5903"/>
                    <a:pt x="13639" y="5885"/>
                    <a:pt x="13550" y="5885"/>
                  </a:cubicBezTo>
                  <a:cubicBezTo>
                    <a:pt x="13432" y="5885"/>
                    <a:pt x="13336" y="5929"/>
                    <a:pt x="13336" y="6031"/>
                  </a:cubicBezTo>
                  <a:cubicBezTo>
                    <a:pt x="13336" y="6075"/>
                    <a:pt x="13347" y="6092"/>
                    <a:pt x="13336" y="6115"/>
                  </a:cubicBezTo>
                  <a:cubicBezTo>
                    <a:pt x="13336" y="6198"/>
                    <a:pt x="13172" y="6271"/>
                    <a:pt x="13097" y="6315"/>
                  </a:cubicBezTo>
                  <a:cubicBezTo>
                    <a:pt x="13037" y="6351"/>
                    <a:pt x="12973" y="6366"/>
                    <a:pt x="12937" y="6432"/>
                  </a:cubicBezTo>
                  <a:cubicBezTo>
                    <a:pt x="12909" y="6483"/>
                    <a:pt x="12944" y="6552"/>
                    <a:pt x="12891" y="6578"/>
                  </a:cubicBezTo>
                  <a:lnTo>
                    <a:pt x="12891" y="6651"/>
                  </a:lnTo>
                  <a:cubicBezTo>
                    <a:pt x="12909" y="6665"/>
                    <a:pt x="12919" y="6690"/>
                    <a:pt x="12919" y="6716"/>
                  </a:cubicBezTo>
                  <a:cubicBezTo>
                    <a:pt x="12983" y="6727"/>
                    <a:pt x="13080" y="6793"/>
                    <a:pt x="13080" y="6862"/>
                  </a:cubicBezTo>
                  <a:cubicBezTo>
                    <a:pt x="13080" y="6916"/>
                    <a:pt x="12973" y="7008"/>
                    <a:pt x="12937" y="7008"/>
                  </a:cubicBezTo>
                  <a:cubicBezTo>
                    <a:pt x="12866" y="7008"/>
                    <a:pt x="12838" y="7113"/>
                    <a:pt x="12838" y="7190"/>
                  </a:cubicBezTo>
                  <a:cubicBezTo>
                    <a:pt x="12838" y="7233"/>
                    <a:pt x="12870" y="7248"/>
                    <a:pt x="12891" y="7252"/>
                  </a:cubicBezTo>
                  <a:cubicBezTo>
                    <a:pt x="12880" y="7350"/>
                    <a:pt x="12795" y="7357"/>
                    <a:pt x="12784" y="7427"/>
                  </a:cubicBezTo>
                  <a:lnTo>
                    <a:pt x="12688" y="7427"/>
                  </a:lnTo>
                  <a:cubicBezTo>
                    <a:pt x="12627" y="7427"/>
                    <a:pt x="12606" y="7543"/>
                    <a:pt x="12517" y="7543"/>
                  </a:cubicBezTo>
                  <a:cubicBezTo>
                    <a:pt x="12488" y="7543"/>
                    <a:pt x="12439" y="7390"/>
                    <a:pt x="12439" y="7372"/>
                  </a:cubicBezTo>
                  <a:cubicBezTo>
                    <a:pt x="12439" y="7361"/>
                    <a:pt x="12446" y="7346"/>
                    <a:pt x="12446" y="7336"/>
                  </a:cubicBezTo>
                  <a:cubicBezTo>
                    <a:pt x="12385" y="7274"/>
                    <a:pt x="12392" y="7222"/>
                    <a:pt x="12367" y="7142"/>
                  </a:cubicBezTo>
                  <a:cubicBezTo>
                    <a:pt x="12350" y="7088"/>
                    <a:pt x="12296" y="7073"/>
                    <a:pt x="12296" y="7008"/>
                  </a:cubicBezTo>
                  <a:cubicBezTo>
                    <a:pt x="12296" y="6990"/>
                    <a:pt x="12306" y="6969"/>
                    <a:pt x="12314" y="6955"/>
                  </a:cubicBezTo>
                  <a:cubicBezTo>
                    <a:pt x="12275" y="6934"/>
                    <a:pt x="12266" y="6903"/>
                    <a:pt x="12243" y="6869"/>
                  </a:cubicBezTo>
                  <a:cubicBezTo>
                    <a:pt x="12168" y="6979"/>
                    <a:pt x="12054" y="7117"/>
                    <a:pt x="11904" y="7117"/>
                  </a:cubicBezTo>
                  <a:cubicBezTo>
                    <a:pt x="11883" y="7117"/>
                    <a:pt x="11744" y="7029"/>
                    <a:pt x="11744" y="7015"/>
                  </a:cubicBezTo>
                  <a:cubicBezTo>
                    <a:pt x="11744" y="6986"/>
                    <a:pt x="11791" y="6968"/>
                    <a:pt x="11805" y="6960"/>
                  </a:cubicBezTo>
                  <a:lnTo>
                    <a:pt x="11805" y="6906"/>
                  </a:lnTo>
                  <a:cubicBezTo>
                    <a:pt x="11755" y="6906"/>
                    <a:pt x="11755" y="6906"/>
                    <a:pt x="11712" y="6924"/>
                  </a:cubicBezTo>
                  <a:cubicBezTo>
                    <a:pt x="11712" y="6898"/>
                    <a:pt x="11751" y="6855"/>
                    <a:pt x="11769" y="6829"/>
                  </a:cubicBezTo>
                  <a:cubicBezTo>
                    <a:pt x="11716" y="6764"/>
                    <a:pt x="11709" y="6672"/>
                    <a:pt x="11709" y="6570"/>
                  </a:cubicBezTo>
                  <a:cubicBezTo>
                    <a:pt x="11709" y="6516"/>
                    <a:pt x="11765" y="6519"/>
                    <a:pt x="11787" y="6486"/>
                  </a:cubicBezTo>
                  <a:cubicBezTo>
                    <a:pt x="11830" y="6424"/>
                    <a:pt x="11869" y="6380"/>
                    <a:pt x="11947" y="6359"/>
                  </a:cubicBezTo>
                  <a:cubicBezTo>
                    <a:pt x="12012" y="6341"/>
                    <a:pt x="12026" y="6253"/>
                    <a:pt x="12154" y="6268"/>
                  </a:cubicBezTo>
                  <a:cubicBezTo>
                    <a:pt x="12115" y="6257"/>
                    <a:pt x="12100" y="6250"/>
                    <a:pt x="12068" y="6242"/>
                  </a:cubicBezTo>
                  <a:cubicBezTo>
                    <a:pt x="12225" y="6202"/>
                    <a:pt x="12285" y="6075"/>
                    <a:pt x="12392" y="5987"/>
                  </a:cubicBezTo>
                  <a:cubicBezTo>
                    <a:pt x="12435" y="5954"/>
                    <a:pt x="12428" y="5841"/>
                    <a:pt x="12456" y="5841"/>
                  </a:cubicBezTo>
                  <a:cubicBezTo>
                    <a:pt x="12456" y="5841"/>
                    <a:pt x="12492" y="5761"/>
                    <a:pt x="12492" y="5757"/>
                  </a:cubicBezTo>
                  <a:cubicBezTo>
                    <a:pt x="12535" y="5685"/>
                    <a:pt x="12585" y="5634"/>
                    <a:pt x="12659" y="5604"/>
                  </a:cubicBezTo>
                  <a:cubicBezTo>
                    <a:pt x="12734" y="5575"/>
                    <a:pt x="12834" y="5451"/>
                    <a:pt x="12852" y="5375"/>
                  </a:cubicBezTo>
                  <a:cubicBezTo>
                    <a:pt x="12763" y="5393"/>
                    <a:pt x="12727" y="5441"/>
                    <a:pt x="12641" y="5441"/>
                  </a:cubicBezTo>
                  <a:cubicBezTo>
                    <a:pt x="12659" y="5415"/>
                    <a:pt x="12699" y="5397"/>
                    <a:pt x="12713" y="5389"/>
                  </a:cubicBezTo>
                  <a:cubicBezTo>
                    <a:pt x="12695" y="5389"/>
                    <a:pt x="12659" y="5378"/>
                    <a:pt x="12659" y="5378"/>
                  </a:cubicBezTo>
                  <a:cubicBezTo>
                    <a:pt x="12666" y="5342"/>
                    <a:pt x="12685" y="5320"/>
                    <a:pt x="12713" y="5320"/>
                  </a:cubicBezTo>
                  <a:cubicBezTo>
                    <a:pt x="12724" y="5320"/>
                    <a:pt x="12731" y="5331"/>
                    <a:pt x="12741" y="5331"/>
                  </a:cubicBezTo>
                  <a:cubicBezTo>
                    <a:pt x="12752" y="5309"/>
                    <a:pt x="12763" y="5295"/>
                    <a:pt x="12773" y="5284"/>
                  </a:cubicBezTo>
                  <a:cubicBezTo>
                    <a:pt x="12791" y="5305"/>
                    <a:pt x="12795" y="5324"/>
                    <a:pt x="12784" y="5349"/>
                  </a:cubicBezTo>
                  <a:cubicBezTo>
                    <a:pt x="12841" y="5349"/>
                    <a:pt x="12856" y="5386"/>
                    <a:pt x="12901" y="5386"/>
                  </a:cubicBezTo>
                  <a:cubicBezTo>
                    <a:pt x="12919" y="5386"/>
                    <a:pt x="12959" y="5298"/>
                    <a:pt x="12966" y="5295"/>
                  </a:cubicBezTo>
                  <a:cubicBezTo>
                    <a:pt x="12941" y="5287"/>
                    <a:pt x="12941" y="5284"/>
                    <a:pt x="12909" y="5287"/>
                  </a:cubicBezTo>
                  <a:cubicBezTo>
                    <a:pt x="12927" y="5258"/>
                    <a:pt x="12955" y="5229"/>
                    <a:pt x="12990" y="5229"/>
                  </a:cubicBezTo>
                  <a:cubicBezTo>
                    <a:pt x="13016" y="5229"/>
                    <a:pt x="13037" y="5236"/>
                    <a:pt x="13062" y="5222"/>
                  </a:cubicBezTo>
                  <a:cubicBezTo>
                    <a:pt x="13044" y="5203"/>
                    <a:pt x="13048" y="5207"/>
                    <a:pt x="13034" y="5192"/>
                  </a:cubicBezTo>
                  <a:cubicBezTo>
                    <a:pt x="13069" y="5156"/>
                    <a:pt x="13133" y="5160"/>
                    <a:pt x="13186" y="5149"/>
                  </a:cubicBezTo>
                  <a:lnTo>
                    <a:pt x="13186" y="5192"/>
                  </a:lnTo>
                  <a:cubicBezTo>
                    <a:pt x="13233" y="5182"/>
                    <a:pt x="13244" y="5098"/>
                    <a:pt x="13318" y="5094"/>
                  </a:cubicBezTo>
                  <a:lnTo>
                    <a:pt x="13318" y="5156"/>
                  </a:lnTo>
                  <a:cubicBezTo>
                    <a:pt x="13365" y="5069"/>
                    <a:pt x="13425" y="5090"/>
                    <a:pt x="13489" y="5054"/>
                  </a:cubicBezTo>
                  <a:cubicBezTo>
                    <a:pt x="13461" y="5043"/>
                    <a:pt x="13436" y="5036"/>
                    <a:pt x="13436" y="5010"/>
                  </a:cubicBezTo>
                  <a:cubicBezTo>
                    <a:pt x="13436" y="4992"/>
                    <a:pt x="13500" y="4977"/>
                    <a:pt x="13510" y="4956"/>
                  </a:cubicBezTo>
                  <a:cubicBezTo>
                    <a:pt x="13532" y="4981"/>
                    <a:pt x="13553" y="5010"/>
                    <a:pt x="13585" y="5010"/>
                  </a:cubicBezTo>
                  <a:cubicBezTo>
                    <a:pt x="13639" y="5010"/>
                    <a:pt x="13774" y="4919"/>
                    <a:pt x="13774" y="4967"/>
                  </a:cubicBezTo>
                  <a:cubicBezTo>
                    <a:pt x="13774" y="5017"/>
                    <a:pt x="13714" y="5033"/>
                    <a:pt x="13699" y="5083"/>
                  </a:cubicBezTo>
                  <a:cubicBezTo>
                    <a:pt x="13770" y="5090"/>
                    <a:pt x="13792" y="5007"/>
                    <a:pt x="13852" y="4974"/>
                  </a:cubicBezTo>
                  <a:cubicBezTo>
                    <a:pt x="13867" y="4999"/>
                    <a:pt x="13867" y="5017"/>
                    <a:pt x="13870" y="5039"/>
                  </a:cubicBezTo>
                  <a:cubicBezTo>
                    <a:pt x="13920" y="4988"/>
                    <a:pt x="13949" y="4974"/>
                    <a:pt x="14005" y="4937"/>
                  </a:cubicBezTo>
                  <a:cubicBezTo>
                    <a:pt x="14009" y="4985"/>
                    <a:pt x="14002" y="5017"/>
                    <a:pt x="14041" y="5021"/>
                  </a:cubicBezTo>
                  <a:cubicBezTo>
                    <a:pt x="14052" y="4992"/>
                    <a:pt x="14066" y="4967"/>
                    <a:pt x="14095" y="4967"/>
                  </a:cubicBezTo>
                  <a:cubicBezTo>
                    <a:pt x="14112" y="4967"/>
                    <a:pt x="14191" y="5010"/>
                    <a:pt x="14219" y="5025"/>
                  </a:cubicBezTo>
                  <a:cubicBezTo>
                    <a:pt x="14187" y="5113"/>
                    <a:pt x="14159" y="5083"/>
                    <a:pt x="14077" y="5113"/>
                  </a:cubicBezTo>
                  <a:cubicBezTo>
                    <a:pt x="14112" y="5142"/>
                    <a:pt x="14137" y="5145"/>
                    <a:pt x="14137" y="5167"/>
                  </a:cubicBezTo>
                  <a:cubicBezTo>
                    <a:pt x="14169" y="5171"/>
                    <a:pt x="14244" y="5182"/>
                    <a:pt x="14255" y="5182"/>
                  </a:cubicBezTo>
                  <a:cubicBezTo>
                    <a:pt x="14337" y="5171"/>
                    <a:pt x="14340" y="5185"/>
                    <a:pt x="14351" y="5185"/>
                  </a:cubicBezTo>
                  <a:cubicBezTo>
                    <a:pt x="14468" y="5185"/>
                    <a:pt x="14853" y="5384"/>
                    <a:pt x="15028" y="5441"/>
                  </a:cubicBezTo>
                  <a:cubicBezTo>
                    <a:pt x="15635" y="5639"/>
                    <a:pt x="15236" y="5893"/>
                    <a:pt x="15039" y="5840"/>
                  </a:cubicBezTo>
                  <a:cubicBezTo>
                    <a:pt x="14890" y="5800"/>
                    <a:pt x="14807" y="5805"/>
                    <a:pt x="14654" y="5805"/>
                  </a:cubicBezTo>
                  <a:cubicBezTo>
                    <a:pt x="14725" y="5911"/>
                    <a:pt x="14700" y="6133"/>
                    <a:pt x="14903" y="6151"/>
                  </a:cubicBezTo>
                  <a:lnTo>
                    <a:pt x="14903" y="6005"/>
                  </a:lnTo>
                  <a:cubicBezTo>
                    <a:pt x="15315" y="6186"/>
                    <a:pt x="15266" y="5838"/>
                    <a:pt x="15366" y="5805"/>
                  </a:cubicBezTo>
                  <a:cubicBezTo>
                    <a:pt x="15466" y="5772"/>
                    <a:pt x="15651" y="5860"/>
                    <a:pt x="15651" y="5732"/>
                  </a:cubicBezTo>
                  <a:cubicBezTo>
                    <a:pt x="15651" y="5666"/>
                    <a:pt x="15587" y="5654"/>
                    <a:pt x="15597" y="5623"/>
                  </a:cubicBezTo>
                  <a:cubicBezTo>
                    <a:pt x="15751" y="5138"/>
                    <a:pt x="15831" y="5457"/>
                    <a:pt x="15776" y="5604"/>
                  </a:cubicBezTo>
                  <a:cubicBezTo>
                    <a:pt x="15760" y="5645"/>
                    <a:pt x="15822" y="5677"/>
                    <a:pt x="15865" y="5677"/>
                  </a:cubicBezTo>
                  <a:cubicBezTo>
                    <a:pt x="15996" y="5677"/>
                    <a:pt x="16530" y="5189"/>
                    <a:pt x="16612" y="5404"/>
                  </a:cubicBezTo>
                  <a:cubicBezTo>
                    <a:pt x="16775" y="5484"/>
                    <a:pt x="17000" y="5331"/>
                    <a:pt x="17111" y="5331"/>
                  </a:cubicBezTo>
                  <a:cubicBezTo>
                    <a:pt x="17175" y="5331"/>
                    <a:pt x="17291" y="5557"/>
                    <a:pt x="17307" y="5276"/>
                  </a:cubicBezTo>
                  <a:cubicBezTo>
                    <a:pt x="17308" y="5251"/>
                    <a:pt x="17151" y="5082"/>
                    <a:pt x="17638" y="5211"/>
                  </a:cubicBezTo>
                  <a:cubicBezTo>
                    <a:pt x="17815" y="5258"/>
                    <a:pt x="18288" y="5612"/>
                    <a:pt x="18090" y="5295"/>
                  </a:cubicBezTo>
                  <a:cubicBezTo>
                    <a:pt x="18005" y="5207"/>
                    <a:pt x="17930" y="5098"/>
                    <a:pt x="17930" y="4930"/>
                  </a:cubicBezTo>
                  <a:cubicBezTo>
                    <a:pt x="17930" y="4792"/>
                    <a:pt x="18222" y="4535"/>
                    <a:pt x="18375" y="4566"/>
                  </a:cubicBezTo>
                  <a:cubicBezTo>
                    <a:pt x="18680" y="4628"/>
                    <a:pt x="18482" y="4679"/>
                    <a:pt x="18482" y="4803"/>
                  </a:cubicBezTo>
                  <a:cubicBezTo>
                    <a:pt x="18482" y="4916"/>
                    <a:pt x="18522" y="5466"/>
                    <a:pt x="18671" y="5466"/>
                  </a:cubicBezTo>
                  <a:cubicBezTo>
                    <a:pt x="18787" y="5466"/>
                    <a:pt x="18567" y="5195"/>
                    <a:pt x="18642" y="5113"/>
                  </a:cubicBezTo>
                  <a:cubicBezTo>
                    <a:pt x="18751" y="4993"/>
                    <a:pt x="18599" y="4887"/>
                    <a:pt x="18571" y="4784"/>
                  </a:cubicBezTo>
                  <a:cubicBezTo>
                    <a:pt x="18664" y="4733"/>
                    <a:pt x="18738" y="4682"/>
                    <a:pt x="18756" y="4566"/>
                  </a:cubicBezTo>
                  <a:cubicBezTo>
                    <a:pt x="18806" y="4631"/>
                    <a:pt x="18787" y="4965"/>
                    <a:pt x="18998" y="4675"/>
                  </a:cubicBezTo>
                  <a:cubicBezTo>
                    <a:pt x="19248" y="4675"/>
                    <a:pt x="19276" y="4726"/>
                    <a:pt x="19354" y="4675"/>
                  </a:cubicBezTo>
                  <a:cubicBezTo>
                    <a:pt x="19340" y="4617"/>
                    <a:pt x="19301" y="4573"/>
                    <a:pt x="19301" y="4529"/>
                  </a:cubicBezTo>
                  <a:cubicBezTo>
                    <a:pt x="19301" y="4369"/>
                    <a:pt x="19563" y="4359"/>
                    <a:pt x="19737" y="4362"/>
                  </a:cubicBezTo>
                  <a:cubicBezTo>
                    <a:pt x="17592" y="1715"/>
                    <a:pt x="14157" y="0"/>
                    <a:pt x="10287" y="0"/>
                  </a:cubicBezTo>
                  <a:cubicBezTo>
                    <a:pt x="7549" y="0"/>
                    <a:pt x="5030" y="858"/>
                    <a:pt x="3031" y="2296"/>
                  </a:cubicBezTo>
                  <a:cubicBezTo>
                    <a:pt x="3033" y="2296"/>
                    <a:pt x="3035" y="2295"/>
                    <a:pt x="3037" y="2295"/>
                  </a:cubicBezTo>
                  <a:lnTo>
                    <a:pt x="3447" y="2295"/>
                  </a:lnTo>
                  <a:cubicBezTo>
                    <a:pt x="3454" y="2281"/>
                    <a:pt x="3472" y="2270"/>
                    <a:pt x="3489" y="2270"/>
                  </a:cubicBezTo>
                  <a:cubicBezTo>
                    <a:pt x="3554" y="2270"/>
                    <a:pt x="3571" y="2314"/>
                    <a:pt x="3625" y="2314"/>
                  </a:cubicBezTo>
                  <a:cubicBezTo>
                    <a:pt x="3675" y="2314"/>
                    <a:pt x="3689" y="2251"/>
                    <a:pt x="3739" y="2251"/>
                  </a:cubicBezTo>
                  <a:cubicBezTo>
                    <a:pt x="3792" y="2251"/>
                    <a:pt x="3814" y="2277"/>
                    <a:pt x="3846" y="2277"/>
                  </a:cubicBezTo>
                  <a:lnTo>
                    <a:pt x="3945" y="2277"/>
                  </a:lnTo>
                  <a:cubicBezTo>
                    <a:pt x="4031" y="2277"/>
                    <a:pt x="4337" y="2266"/>
                    <a:pt x="4408" y="2339"/>
                  </a:cubicBezTo>
                  <a:cubicBezTo>
                    <a:pt x="4383" y="2364"/>
                    <a:pt x="4373" y="2372"/>
                    <a:pt x="4344" y="2379"/>
                  </a:cubicBezTo>
                  <a:lnTo>
                    <a:pt x="4629" y="2295"/>
                  </a:lnTo>
                  <a:cubicBezTo>
                    <a:pt x="4654" y="2310"/>
                    <a:pt x="4668" y="2317"/>
                    <a:pt x="4693" y="2325"/>
                  </a:cubicBezTo>
                  <a:cubicBezTo>
                    <a:pt x="4733" y="2335"/>
                    <a:pt x="4733" y="2364"/>
                    <a:pt x="4754" y="2386"/>
                  </a:cubicBezTo>
                  <a:cubicBezTo>
                    <a:pt x="4796" y="2430"/>
                    <a:pt x="4985" y="2412"/>
                    <a:pt x="4985" y="2478"/>
                  </a:cubicBezTo>
                  <a:cubicBezTo>
                    <a:pt x="4985" y="2525"/>
                    <a:pt x="4921" y="2514"/>
                    <a:pt x="4896" y="2532"/>
                  </a:cubicBezTo>
                  <a:cubicBezTo>
                    <a:pt x="4754" y="2641"/>
                    <a:pt x="4579" y="2576"/>
                    <a:pt x="4391" y="2670"/>
                  </a:cubicBezTo>
                  <a:cubicBezTo>
                    <a:pt x="4426" y="2707"/>
                    <a:pt x="4568" y="2678"/>
                    <a:pt x="4658" y="2682"/>
                  </a:cubicBezTo>
                  <a:cubicBezTo>
                    <a:pt x="4576" y="2765"/>
                    <a:pt x="4376" y="2816"/>
                    <a:pt x="4248" y="2860"/>
                  </a:cubicBezTo>
                  <a:cubicBezTo>
                    <a:pt x="4106" y="2908"/>
                    <a:pt x="4024" y="3053"/>
                    <a:pt x="3917" y="3133"/>
                  </a:cubicBezTo>
                  <a:cubicBezTo>
                    <a:pt x="3867" y="3170"/>
                    <a:pt x="3789" y="3126"/>
                    <a:pt x="3732" y="3144"/>
                  </a:cubicBezTo>
                  <a:cubicBezTo>
                    <a:pt x="3653" y="3170"/>
                    <a:pt x="3564" y="3177"/>
                    <a:pt x="3507" y="3225"/>
                  </a:cubicBezTo>
                  <a:lnTo>
                    <a:pt x="3607" y="3225"/>
                  </a:lnTo>
                  <a:cubicBezTo>
                    <a:pt x="3614" y="3305"/>
                    <a:pt x="3571" y="3297"/>
                    <a:pt x="3504" y="3290"/>
                  </a:cubicBezTo>
                  <a:cubicBezTo>
                    <a:pt x="3547" y="3312"/>
                    <a:pt x="3586" y="3327"/>
                    <a:pt x="3607" y="3378"/>
                  </a:cubicBezTo>
                  <a:cubicBezTo>
                    <a:pt x="3532" y="3414"/>
                    <a:pt x="3507" y="3502"/>
                    <a:pt x="3447" y="3545"/>
                  </a:cubicBezTo>
                  <a:lnTo>
                    <a:pt x="3269" y="3545"/>
                  </a:lnTo>
                  <a:cubicBezTo>
                    <a:pt x="3276" y="3571"/>
                    <a:pt x="3294" y="3578"/>
                    <a:pt x="3294" y="3600"/>
                  </a:cubicBezTo>
                  <a:cubicBezTo>
                    <a:pt x="3294" y="3716"/>
                    <a:pt x="3144" y="3647"/>
                    <a:pt x="3144" y="3771"/>
                  </a:cubicBezTo>
                  <a:lnTo>
                    <a:pt x="3233" y="3771"/>
                  </a:lnTo>
                  <a:cubicBezTo>
                    <a:pt x="3244" y="3771"/>
                    <a:pt x="3287" y="3768"/>
                    <a:pt x="3287" y="3800"/>
                  </a:cubicBezTo>
                  <a:cubicBezTo>
                    <a:pt x="3287" y="3862"/>
                    <a:pt x="3084" y="3928"/>
                    <a:pt x="3002" y="3928"/>
                  </a:cubicBezTo>
                  <a:cubicBezTo>
                    <a:pt x="2920" y="3928"/>
                    <a:pt x="2955" y="3873"/>
                    <a:pt x="2884" y="3873"/>
                  </a:cubicBezTo>
                  <a:lnTo>
                    <a:pt x="2617" y="3873"/>
                  </a:lnTo>
                  <a:cubicBezTo>
                    <a:pt x="2585" y="3873"/>
                    <a:pt x="2564" y="3910"/>
                    <a:pt x="2510" y="3910"/>
                  </a:cubicBezTo>
                  <a:cubicBezTo>
                    <a:pt x="2393" y="3910"/>
                    <a:pt x="2297" y="3877"/>
                    <a:pt x="2172" y="3837"/>
                  </a:cubicBezTo>
                  <a:cubicBezTo>
                    <a:pt x="2161" y="3855"/>
                    <a:pt x="2147" y="3873"/>
                    <a:pt x="2129" y="3873"/>
                  </a:cubicBezTo>
                  <a:cubicBezTo>
                    <a:pt x="2104" y="3873"/>
                    <a:pt x="2094" y="3855"/>
                    <a:pt x="2094" y="3844"/>
                  </a:cubicBezTo>
                  <a:cubicBezTo>
                    <a:pt x="2094" y="3698"/>
                    <a:pt x="2279" y="3753"/>
                    <a:pt x="2354" y="3698"/>
                  </a:cubicBezTo>
                  <a:cubicBezTo>
                    <a:pt x="2311" y="3666"/>
                    <a:pt x="2236" y="3655"/>
                    <a:pt x="2236" y="3589"/>
                  </a:cubicBezTo>
                  <a:cubicBezTo>
                    <a:pt x="2236" y="3538"/>
                    <a:pt x="2290" y="3553"/>
                    <a:pt x="2325" y="3553"/>
                  </a:cubicBezTo>
                  <a:cubicBezTo>
                    <a:pt x="2439" y="3553"/>
                    <a:pt x="2478" y="3614"/>
                    <a:pt x="2546" y="3655"/>
                  </a:cubicBezTo>
                  <a:lnTo>
                    <a:pt x="2610" y="3655"/>
                  </a:lnTo>
                  <a:cubicBezTo>
                    <a:pt x="2560" y="3604"/>
                    <a:pt x="2450" y="3560"/>
                    <a:pt x="2450" y="3472"/>
                  </a:cubicBezTo>
                  <a:lnTo>
                    <a:pt x="2396" y="3472"/>
                  </a:lnTo>
                  <a:cubicBezTo>
                    <a:pt x="2375" y="3483"/>
                    <a:pt x="2375" y="3483"/>
                    <a:pt x="2361" y="3498"/>
                  </a:cubicBezTo>
                  <a:lnTo>
                    <a:pt x="2307" y="3498"/>
                  </a:lnTo>
                  <a:lnTo>
                    <a:pt x="2307" y="3454"/>
                  </a:lnTo>
                  <a:cubicBezTo>
                    <a:pt x="2336" y="3392"/>
                    <a:pt x="2361" y="3352"/>
                    <a:pt x="2414" y="3334"/>
                  </a:cubicBezTo>
                  <a:cubicBezTo>
                    <a:pt x="2503" y="3305"/>
                    <a:pt x="2610" y="3338"/>
                    <a:pt x="2610" y="3236"/>
                  </a:cubicBezTo>
                  <a:cubicBezTo>
                    <a:pt x="2610" y="3119"/>
                    <a:pt x="2368" y="3119"/>
                    <a:pt x="2368" y="3053"/>
                  </a:cubicBezTo>
                  <a:cubicBezTo>
                    <a:pt x="2368" y="3017"/>
                    <a:pt x="2421" y="3024"/>
                    <a:pt x="2457" y="3024"/>
                  </a:cubicBezTo>
                  <a:cubicBezTo>
                    <a:pt x="2418" y="3024"/>
                    <a:pt x="2411" y="3010"/>
                    <a:pt x="2403" y="2981"/>
                  </a:cubicBezTo>
                  <a:cubicBezTo>
                    <a:pt x="2421" y="2973"/>
                    <a:pt x="2439" y="2981"/>
                    <a:pt x="2457" y="2981"/>
                  </a:cubicBezTo>
                  <a:cubicBezTo>
                    <a:pt x="2496" y="2981"/>
                    <a:pt x="2574" y="2966"/>
                    <a:pt x="2646" y="2988"/>
                  </a:cubicBezTo>
                  <a:cubicBezTo>
                    <a:pt x="2735" y="3017"/>
                    <a:pt x="2767" y="3122"/>
                    <a:pt x="2866" y="3111"/>
                  </a:cubicBezTo>
                  <a:cubicBezTo>
                    <a:pt x="2848" y="3093"/>
                    <a:pt x="2735" y="3020"/>
                    <a:pt x="2735" y="2999"/>
                  </a:cubicBezTo>
                  <a:cubicBezTo>
                    <a:pt x="2735" y="2984"/>
                    <a:pt x="2753" y="2973"/>
                    <a:pt x="2760" y="2962"/>
                  </a:cubicBezTo>
                  <a:lnTo>
                    <a:pt x="2938" y="2962"/>
                  </a:lnTo>
                  <a:cubicBezTo>
                    <a:pt x="3005" y="2933"/>
                    <a:pt x="3066" y="2915"/>
                    <a:pt x="3109" y="2860"/>
                  </a:cubicBezTo>
                  <a:lnTo>
                    <a:pt x="3055" y="2860"/>
                  </a:lnTo>
                  <a:cubicBezTo>
                    <a:pt x="2984" y="2918"/>
                    <a:pt x="2902" y="2944"/>
                    <a:pt x="2788" y="2944"/>
                  </a:cubicBezTo>
                  <a:cubicBezTo>
                    <a:pt x="2720" y="2944"/>
                    <a:pt x="2699" y="2915"/>
                    <a:pt x="2663" y="2915"/>
                  </a:cubicBezTo>
                  <a:cubicBezTo>
                    <a:pt x="2635" y="2915"/>
                    <a:pt x="2621" y="2951"/>
                    <a:pt x="2592" y="2951"/>
                  </a:cubicBezTo>
                  <a:cubicBezTo>
                    <a:pt x="2521" y="2951"/>
                    <a:pt x="2428" y="2926"/>
                    <a:pt x="2450" y="2878"/>
                  </a:cubicBezTo>
                  <a:lnTo>
                    <a:pt x="2403" y="2878"/>
                  </a:lnTo>
                  <a:cubicBezTo>
                    <a:pt x="2379" y="2897"/>
                    <a:pt x="2357" y="2915"/>
                    <a:pt x="2325" y="2915"/>
                  </a:cubicBezTo>
                  <a:cubicBezTo>
                    <a:pt x="2304" y="2915"/>
                    <a:pt x="2281" y="2911"/>
                    <a:pt x="2258" y="2904"/>
                  </a:cubicBezTo>
                  <a:cubicBezTo>
                    <a:pt x="2225" y="2932"/>
                    <a:pt x="2192" y="2959"/>
                    <a:pt x="2160" y="2987"/>
                  </a:cubicBezTo>
                  <a:cubicBezTo>
                    <a:pt x="2165" y="3004"/>
                    <a:pt x="2169" y="3021"/>
                    <a:pt x="2183" y="3035"/>
                  </a:cubicBezTo>
                  <a:lnTo>
                    <a:pt x="2225" y="3035"/>
                  </a:lnTo>
                  <a:lnTo>
                    <a:pt x="2225" y="2988"/>
                  </a:lnTo>
                  <a:lnTo>
                    <a:pt x="2208" y="2962"/>
                  </a:lnTo>
                  <a:lnTo>
                    <a:pt x="2243" y="2962"/>
                  </a:lnTo>
                  <a:cubicBezTo>
                    <a:pt x="2293" y="2962"/>
                    <a:pt x="2290" y="2981"/>
                    <a:pt x="2290" y="3024"/>
                  </a:cubicBezTo>
                  <a:cubicBezTo>
                    <a:pt x="2290" y="3050"/>
                    <a:pt x="2332" y="3054"/>
                    <a:pt x="2332" y="3079"/>
                  </a:cubicBezTo>
                  <a:cubicBezTo>
                    <a:pt x="2332" y="3104"/>
                    <a:pt x="2307" y="3111"/>
                    <a:pt x="2307" y="3133"/>
                  </a:cubicBezTo>
                  <a:cubicBezTo>
                    <a:pt x="2307" y="3166"/>
                    <a:pt x="2361" y="3133"/>
                    <a:pt x="2368" y="3133"/>
                  </a:cubicBezTo>
                  <a:cubicBezTo>
                    <a:pt x="2404" y="3133"/>
                    <a:pt x="2496" y="3177"/>
                    <a:pt x="2542" y="3181"/>
                  </a:cubicBezTo>
                  <a:cubicBezTo>
                    <a:pt x="2542" y="3206"/>
                    <a:pt x="2549" y="3221"/>
                    <a:pt x="2539" y="3236"/>
                  </a:cubicBezTo>
                  <a:cubicBezTo>
                    <a:pt x="2525" y="3257"/>
                    <a:pt x="2485" y="3250"/>
                    <a:pt x="2457" y="3254"/>
                  </a:cubicBezTo>
                  <a:cubicBezTo>
                    <a:pt x="2386" y="3261"/>
                    <a:pt x="2336" y="3370"/>
                    <a:pt x="2290" y="3370"/>
                  </a:cubicBezTo>
                  <a:cubicBezTo>
                    <a:pt x="2243" y="3370"/>
                    <a:pt x="2243" y="3338"/>
                    <a:pt x="2233" y="3297"/>
                  </a:cubicBezTo>
                  <a:cubicBezTo>
                    <a:pt x="2215" y="3316"/>
                    <a:pt x="2208" y="3334"/>
                    <a:pt x="2190" y="3352"/>
                  </a:cubicBezTo>
                  <a:cubicBezTo>
                    <a:pt x="2211" y="3389"/>
                    <a:pt x="2225" y="3396"/>
                    <a:pt x="2236" y="3425"/>
                  </a:cubicBezTo>
                  <a:lnTo>
                    <a:pt x="2172" y="3425"/>
                  </a:lnTo>
                  <a:lnTo>
                    <a:pt x="2172" y="3472"/>
                  </a:lnTo>
                  <a:cubicBezTo>
                    <a:pt x="2140" y="3476"/>
                    <a:pt x="2076" y="3429"/>
                    <a:pt x="2044" y="3407"/>
                  </a:cubicBezTo>
                  <a:cubicBezTo>
                    <a:pt x="2044" y="3472"/>
                    <a:pt x="2012" y="3490"/>
                    <a:pt x="1958" y="3490"/>
                  </a:cubicBezTo>
                  <a:cubicBezTo>
                    <a:pt x="1901" y="3490"/>
                    <a:pt x="1823" y="3476"/>
                    <a:pt x="1816" y="3425"/>
                  </a:cubicBezTo>
                  <a:cubicBezTo>
                    <a:pt x="1841" y="3421"/>
                    <a:pt x="1852" y="3411"/>
                    <a:pt x="1862" y="3400"/>
                  </a:cubicBezTo>
                  <a:cubicBezTo>
                    <a:pt x="1828" y="3400"/>
                    <a:pt x="1782" y="3388"/>
                    <a:pt x="1747" y="3368"/>
                  </a:cubicBezTo>
                  <a:cubicBezTo>
                    <a:pt x="1676" y="3437"/>
                    <a:pt x="1605" y="3507"/>
                    <a:pt x="1536" y="3578"/>
                  </a:cubicBezTo>
                  <a:cubicBezTo>
                    <a:pt x="1578" y="3573"/>
                    <a:pt x="1624" y="3571"/>
                    <a:pt x="1656" y="3571"/>
                  </a:cubicBezTo>
                  <a:cubicBezTo>
                    <a:pt x="1695" y="3571"/>
                    <a:pt x="1666" y="3578"/>
                    <a:pt x="1702" y="3571"/>
                  </a:cubicBezTo>
                  <a:lnTo>
                    <a:pt x="1702" y="3618"/>
                  </a:lnTo>
                  <a:cubicBezTo>
                    <a:pt x="1702" y="3636"/>
                    <a:pt x="1681" y="3655"/>
                    <a:pt x="1648" y="3655"/>
                  </a:cubicBezTo>
                  <a:cubicBezTo>
                    <a:pt x="1637" y="3655"/>
                    <a:pt x="1551" y="3639"/>
                    <a:pt x="1489" y="3627"/>
                  </a:cubicBezTo>
                  <a:cubicBezTo>
                    <a:pt x="1409" y="3709"/>
                    <a:pt x="1331" y="3792"/>
                    <a:pt x="1254" y="3877"/>
                  </a:cubicBezTo>
                  <a:cubicBezTo>
                    <a:pt x="1256" y="3889"/>
                    <a:pt x="1257" y="3902"/>
                    <a:pt x="1257" y="3917"/>
                  </a:cubicBezTo>
                  <a:cubicBezTo>
                    <a:pt x="1257" y="4001"/>
                    <a:pt x="1214" y="4045"/>
                    <a:pt x="1228" y="4146"/>
                  </a:cubicBezTo>
                  <a:cubicBezTo>
                    <a:pt x="1175" y="4165"/>
                    <a:pt x="1097" y="4165"/>
                    <a:pt x="1086" y="4165"/>
                  </a:cubicBezTo>
                  <a:cubicBezTo>
                    <a:pt x="1072" y="4165"/>
                    <a:pt x="1028" y="4171"/>
                    <a:pt x="999" y="4166"/>
                  </a:cubicBezTo>
                  <a:cubicBezTo>
                    <a:pt x="835" y="4360"/>
                    <a:pt x="677" y="4558"/>
                    <a:pt x="527" y="4762"/>
                  </a:cubicBezTo>
                  <a:cubicBezTo>
                    <a:pt x="554" y="4822"/>
                    <a:pt x="587" y="4874"/>
                    <a:pt x="587" y="4930"/>
                  </a:cubicBezTo>
                  <a:cubicBezTo>
                    <a:pt x="587" y="5047"/>
                    <a:pt x="886" y="5127"/>
                    <a:pt x="954" y="5182"/>
                  </a:cubicBezTo>
                  <a:cubicBezTo>
                    <a:pt x="890" y="5225"/>
                    <a:pt x="876" y="5211"/>
                    <a:pt x="812" y="5211"/>
                  </a:cubicBezTo>
                  <a:cubicBezTo>
                    <a:pt x="783" y="5211"/>
                    <a:pt x="765" y="5222"/>
                    <a:pt x="765" y="5247"/>
                  </a:cubicBezTo>
                  <a:cubicBezTo>
                    <a:pt x="765" y="5277"/>
                    <a:pt x="805" y="5277"/>
                    <a:pt x="819" y="5277"/>
                  </a:cubicBezTo>
                  <a:cubicBezTo>
                    <a:pt x="822" y="5305"/>
                    <a:pt x="840" y="5317"/>
                    <a:pt x="854" y="5327"/>
                  </a:cubicBezTo>
                  <a:cubicBezTo>
                    <a:pt x="822" y="5397"/>
                    <a:pt x="740" y="5393"/>
                    <a:pt x="651" y="5393"/>
                  </a:cubicBezTo>
                  <a:cubicBezTo>
                    <a:pt x="512" y="5393"/>
                    <a:pt x="463" y="5284"/>
                    <a:pt x="359" y="5284"/>
                  </a:cubicBezTo>
                  <a:cubicBezTo>
                    <a:pt x="295" y="5284"/>
                    <a:pt x="320" y="5324"/>
                    <a:pt x="267" y="5349"/>
                  </a:cubicBezTo>
                  <a:cubicBezTo>
                    <a:pt x="209" y="5379"/>
                    <a:pt x="152" y="5379"/>
                    <a:pt x="100" y="5388"/>
                  </a:cubicBezTo>
                  <a:cubicBezTo>
                    <a:pt x="66" y="5442"/>
                    <a:pt x="33" y="5496"/>
                    <a:pt x="0" y="5550"/>
                  </a:cubicBezTo>
                  <a:lnTo>
                    <a:pt x="35" y="5550"/>
                  </a:lnTo>
                  <a:lnTo>
                    <a:pt x="89" y="5576"/>
                  </a:lnTo>
                  <a:cubicBezTo>
                    <a:pt x="149" y="5604"/>
                    <a:pt x="164" y="5695"/>
                    <a:pt x="235" y="5695"/>
                  </a:cubicBezTo>
                  <a:cubicBezTo>
                    <a:pt x="253" y="5695"/>
                    <a:pt x="213" y="5611"/>
                    <a:pt x="213" y="5586"/>
                  </a:cubicBezTo>
                  <a:cubicBezTo>
                    <a:pt x="213" y="5462"/>
                    <a:pt x="395" y="5561"/>
                    <a:pt x="381" y="5441"/>
                  </a:cubicBezTo>
                  <a:cubicBezTo>
                    <a:pt x="338" y="5469"/>
                    <a:pt x="244" y="5498"/>
                    <a:pt x="187" y="5498"/>
                  </a:cubicBezTo>
                  <a:cubicBezTo>
                    <a:pt x="159" y="5498"/>
                    <a:pt x="142" y="5484"/>
                    <a:pt x="142" y="5459"/>
                  </a:cubicBezTo>
                  <a:cubicBezTo>
                    <a:pt x="142" y="5378"/>
                    <a:pt x="356" y="5375"/>
                    <a:pt x="420" y="5357"/>
                  </a:cubicBezTo>
                  <a:cubicBezTo>
                    <a:pt x="466" y="5506"/>
                    <a:pt x="690" y="5576"/>
                    <a:pt x="883" y="5576"/>
                  </a:cubicBezTo>
                  <a:cubicBezTo>
                    <a:pt x="1086" y="5576"/>
                    <a:pt x="1125" y="5568"/>
                    <a:pt x="1186" y="5576"/>
                  </a:cubicBezTo>
                  <a:cubicBezTo>
                    <a:pt x="1186" y="5499"/>
                    <a:pt x="1211" y="5459"/>
                    <a:pt x="1275" y="5459"/>
                  </a:cubicBezTo>
                  <a:cubicBezTo>
                    <a:pt x="1328" y="5459"/>
                    <a:pt x="1424" y="5484"/>
                    <a:pt x="1435" y="5502"/>
                  </a:cubicBezTo>
                  <a:cubicBezTo>
                    <a:pt x="1463" y="5542"/>
                    <a:pt x="1372" y="5662"/>
                    <a:pt x="1488" y="5630"/>
                  </a:cubicBezTo>
                  <a:cubicBezTo>
                    <a:pt x="1488" y="5451"/>
                    <a:pt x="1723" y="5524"/>
                    <a:pt x="1677" y="5375"/>
                  </a:cubicBezTo>
                  <a:cubicBezTo>
                    <a:pt x="1648" y="5389"/>
                    <a:pt x="1627" y="5397"/>
                    <a:pt x="1602" y="5411"/>
                  </a:cubicBezTo>
                  <a:cubicBezTo>
                    <a:pt x="1602" y="5411"/>
                    <a:pt x="1631" y="5324"/>
                    <a:pt x="1631" y="5302"/>
                  </a:cubicBezTo>
                  <a:cubicBezTo>
                    <a:pt x="1631" y="5178"/>
                    <a:pt x="1389" y="5251"/>
                    <a:pt x="1389" y="5131"/>
                  </a:cubicBezTo>
                  <a:cubicBezTo>
                    <a:pt x="1389" y="5080"/>
                    <a:pt x="1435" y="5083"/>
                    <a:pt x="1435" y="5047"/>
                  </a:cubicBezTo>
                  <a:cubicBezTo>
                    <a:pt x="1435" y="5010"/>
                    <a:pt x="1406" y="4992"/>
                    <a:pt x="1406" y="4956"/>
                  </a:cubicBezTo>
                  <a:cubicBezTo>
                    <a:pt x="1406" y="4901"/>
                    <a:pt x="1463" y="4912"/>
                    <a:pt x="1506" y="4901"/>
                  </a:cubicBezTo>
                  <a:cubicBezTo>
                    <a:pt x="1502" y="4865"/>
                    <a:pt x="1474" y="4819"/>
                    <a:pt x="1542" y="4821"/>
                  </a:cubicBezTo>
                  <a:cubicBezTo>
                    <a:pt x="1681" y="4824"/>
                    <a:pt x="1759" y="4897"/>
                    <a:pt x="1762" y="5010"/>
                  </a:cubicBezTo>
                  <a:cubicBezTo>
                    <a:pt x="1764" y="5064"/>
                    <a:pt x="1869" y="5061"/>
                    <a:pt x="1869" y="5131"/>
                  </a:cubicBezTo>
                  <a:cubicBezTo>
                    <a:pt x="1869" y="5178"/>
                    <a:pt x="1805" y="5203"/>
                    <a:pt x="1780" y="5218"/>
                  </a:cubicBezTo>
                  <a:cubicBezTo>
                    <a:pt x="1823" y="5273"/>
                    <a:pt x="1901" y="5236"/>
                    <a:pt x="1958" y="5273"/>
                  </a:cubicBezTo>
                  <a:cubicBezTo>
                    <a:pt x="1940" y="5287"/>
                    <a:pt x="1933" y="5298"/>
                    <a:pt x="1923" y="5317"/>
                  </a:cubicBezTo>
                  <a:cubicBezTo>
                    <a:pt x="1998" y="5353"/>
                    <a:pt x="2005" y="5397"/>
                    <a:pt x="2005" y="5459"/>
                  </a:cubicBezTo>
                  <a:cubicBezTo>
                    <a:pt x="2115" y="5459"/>
                    <a:pt x="2044" y="5302"/>
                    <a:pt x="2147" y="5302"/>
                  </a:cubicBezTo>
                  <a:cubicBezTo>
                    <a:pt x="2176" y="5302"/>
                    <a:pt x="2279" y="5404"/>
                    <a:pt x="2279" y="5430"/>
                  </a:cubicBezTo>
                  <a:cubicBezTo>
                    <a:pt x="2279" y="5484"/>
                    <a:pt x="2218" y="5473"/>
                    <a:pt x="2218" y="5520"/>
                  </a:cubicBezTo>
                  <a:cubicBezTo>
                    <a:pt x="2218" y="5561"/>
                    <a:pt x="2324" y="5730"/>
                    <a:pt x="2404" y="5626"/>
                  </a:cubicBezTo>
                  <a:cubicBezTo>
                    <a:pt x="2456" y="5558"/>
                    <a:pt x="2446" y="5510"/>
                    <a:pt x="2475" y="5447"/>
                  </a:cubicBezTo>
                  <a:cubicBezTo>
                    <a:pt x="2492" y="5411"/>
                    <a:pt x="2574" y="5411"/>
                    <a:pt x="2574" y="5375"/>
                  </a:cubicBezTo>
                  <a:cubicBezTo>
                    <a:pt x="2574" y="5342"/>
                    <a:pt x="2521" y="5324"/>
                    <a:pt x="2521" y="5276"/>
                  </a:cubicBezTo>
                  <a:cubicBezTo>
                    <a:pt x="2521" y="5233"/>
                    <a:pt x="2567" y="5203"/>
                    <a:pt x="2610" y="5203"/>
                  </a:cubicBezTo>
                  <a:cubicBezTo>
                    <a:pt x="2642" y="5203"/>
                    <a:pt x="2667" y="5225"/>
                    <a:pt x="2699" y="5229"/>
                  </a:cubicBezTo>
                  <a:cubicBezTo>
                    <a:pt x="2845" y="5229"/>
                    <a:pt x="2817" y="5320"/>
                    <a:pt x="2931" y="5320"/>
                  </a:cubicBezTo>
                  <a:cubicBezTo>
                    <a:pt x="2931" y="5382"/>
                    <a:pt x="2945" y="5378"/>
                    <a:pt x="2931" y="5411"/>
                  </a:cubicBezTo>
                  <a:cubicBezTo>
                    <a:pt x="2818" y="5466"/>
                    <a:pt x="2866" y="5524"/>
                    <a:pt x="2866" y="5550"/>
                  </a:cubicBezTo>
                  <a:cubicBezTo>
                    <a:pt x="2866" y="5572"/>
                    <a:pt x="2948" y="5608"/>
                    <a:pt x="2948" y="5641"/>
                  </a:cubicBezTo>
                  <a:cubicBezTo>
                    <a:pt x="2948" y="5688"/>
                    <a:pt x="2765" y="5849"/>
                    <a:pt x="2742" y="5812"/>
                  </a:cubicBezTo>
                  <a:cubicBezTo>
                    <a:pt x="2698" y="5744"/>
                    <a:pt x="2681" y="5808"/>
                    <a:pt x="2699" y="5830"/>
                  </a:cubicBezTo>
                  <a:cubicBezTo>
                    <a:pt x="2635" y="5830"/>
                    <a:pt x="2613" y="5860"/>
                    <a:pt x="2581" y="5860"/>
                  </a:cubicBezTo>
                  <a:cubicBezTo>
                    <a:pt x="2532" y="5860"/>
                    <a:pt x="2503" y="5787"/>
                    <a:pt x="2425" y="5787"/>
                  </a:cubicBezTo>
                  <a:cubicBezTo>
                    <a:pt x="2396" y="5787"/>
                    <a:pt x="2450" y="5852"/>
                    <a:pt x="2450" y="5867"/>
                  </a:cubicBezTo>
                  <a:cubicBezTo>
                    <a:pt x="2450" y="5911"/>
                    <a:pt x="2346" y="5987"/>
                    <a:pt x="2290" y="5987"/>
                  </a:cubicBezTo>
                  <a:cubicBezTo>
                    <a:pt x="2222" y="5987"/>
                    <a:pt x="2176" y="5933"/>
                    <a:pt x="2129" y="5903"/>
                  </a:cubicBezTo>
                  <a:lnTo>
                    <a:pt x="2065" y="5903"/>
                  </a:lnTo>
                  <a:cubicBezTo>
                    <a:pt x="2119" y="6013"/>
                    <a:pt x="2240" y="5994"/>
                    <a:pt x="2361" y="6023"/>
                  </a:cubicBezTo>
                  <a:lnTo>
                    <a:pt x="2361" y="6078"/>
                  </a:lnTo>
                  <a:cubicBezTo>
                    <a:pt x="2304" y="6122"/>
                    <a:pt x="2257" y="6213"/>
                    <a:pt x="2172" y="6213"/>
                  </a:cubicBezTo>
                  <a:lnTo>
                    <a:pt x="2094" y="6213"/>
                  </a:lnTo>
                  <a:cubicBezTo>
                    <a:pt x="2051" y="6213"/>
                    <a:pt x="2096" y="6314"/>
                    <a:pt x="2021" y="6291"/>
                  </a:cubicBezTo>
                  <a:cubicBezTo>
                    <a:pt x="1732" y="6200"/>
                    <a:pt x="1840" y="6274"/>
                    <a:pt x="1808" y="6263"/>
                  </a:cubicBezTo>
                  <a:cubicBezTo>
                    <a:pt x="1858" y="6293"/>
                    <a:pt x="1994" y="6297"/>
                    <a:pt x="1994" y="6351"/>
                  </a:cubicBezTo>
                  <a:cubicBezTo>
                    <a:pt x="1994" y="6439"/>
                    <a:pt x="1887" y="6403"/>
                    <a:pt x="1827" y="6424"/>
                  </a:cubicBezTo>
                  <a:cubicBezTo>
                    <a:pt x="1798" y="6436"/>
                    <a:pt x="1738" y="6578"/>
                    <a:pt x="1709" y="6607"/>
                  </a:cubicBezTo>
                  <a:cubicBezTo>
                    <a:pt x="1627" y="6691"/>
                    <a:pt x="1585" y="6778"/>
                    <a:pt x="1585" y="6924"/>
                  </a:cubicBezTo>
                  <a:cubicBezTo>
                    <a:pt x="1585" y="7029"/>
                    <a:pt x="1599" y="7044"/>
                    <a:pt x="1585" y="7088"/>
                  </a:cubicBezTo>
                  <a:cubicBezTo>
                    <a:pt x="1620" y="7081"/>
                    <a:pt x="1638" y="7051"/>
                    <a:pt x="1673" y="7051"/>
                  </a:cubicBezTo>
                  <a:cubicBezTo>
                    <a:pt x="1752" y="7051"/>
                    <a:pt x="1809" y="7255"/>
                    <a:pt x="1809" y="7343"/>
                  </a:cubicBezTo>
                  <a:cubicBezTo>
                    <a:pt x="1862" y="7343"/>
                    <a:pt x="1887" y="7288"/>
                    <a:pt x="1940" y="7288"/>
                  </a:cubicBezTo>
                  <a:cubicBezTo>
                    <a:pt x="1990" y="7288"/>
                    <a:pt x="2072" y="7350"/>
                    <a:pt x="2101" y="7361"/>
                  </a:cubicBezTo>
                  <a:cubicBezTo>
                    <a:pt x="2257" y="7423"/>
                    <a:pt x="2407" y="7481"/>
                    <a:pt x="2539" y="7580"/>
                  </a:cubicBezTo>
                  <a:lnTo>
                    <a:pt x="2770" y="7580"/>
                  </a:lnTo>
                  <a:cubicBezTo>
                    <a:pt x="2870" y="7645"/>
                    <a:pt x="2849" y="7737"/>
                    <a:pt x="2849" y="7853"/>
                  </a:cubicBezTo>
                  <a:cubicBezTo>
                    <a:pt x="2849" y="7959"/>
                    <a:pt x="2974" y="8072"/>
                    <a:pt x="3062" y="8145"/>
                  </a:cubicBezTo>
                  <a:cubicBezTo>
                    <a:pt x="3096" y="8172"/>
                    <a:pt x="3126" y="8101"/>
                    <a:pt x="3169" y="8101"/>
                  </a:cubicBezTo>
                  <a:cubicBezTo>
                    <a:pt x="3173" y="8061"/>
                    <a:pt x="3219" y="8035"/>
                    <a:pt x="3233" y="8014"/>
                  </a:cubicBezTo>
                  <a:cubicBezTo>
                    <a:pt x="3183" y="7952"/>
                    <a:pt x="3232" y="7753"/>
                    <a:pt x="3109" y="7689"/>
                  </a:cubicBezTo>
                  <a:cubicBezTo>
                    <a:pt x="3180" y="7674"/>
                    <a:pt x="3393" y="7511"/>
                    <a:pt x="3393" y="7445"/>
                  </a:cubicBezTo>
                  <a:cubicBezTo>
                    <a:pt x="3393" y="7204"/>
                    <a:pt x="3270" y="7158"/>
                    <a:pt x="3188" y="7015"/>
                  </a:cubicBezTo>
                  <a:cubicBezTo>
                    <a:pt x="3234" y="6997"/>
                    <a:pt x="3335" y="6970"/>
                    <a:pt x="3322" y="6862"/>
                  </a:cubicBezTo>
                  <a:cubicBezTo>
                    <a:pt x="3316" y="6807"/>
                    <a:pt x="3206" y="6727"/>
                    <a:pt x="3251" y="6698"/>
                  </a:cubicBezTo>
                  <a:cubicBezTo>
                    <a:pt x="3366" y="6623"/>
                    <a:pt x="3240" y="6570"/>
                    <a:pt x="3240" y="6534"/>
                  </a:cubicBezTo>
                  <a:cubicBezTo>
                    <a:pt x="3240" y="6468"/>
                    <a:pt x="3294" y="6443"/>
                    <a:pt x="3347" y="6443"/>
                  </a:cubicBezTo>
                  <a:cubicBezTo>
                    <a:pt x="3447" y="6443"/>
                    <a:pt x="3511" y="6505"/>
                    <a:pt x="3614" y="6505"/>
                  </a:cubicBezTo>
                  <a:cubicBezTo>
                    <a:pt x="3668" y="6505"/>
                    <a:pt x="3668" y="6468"/>
                    <a:pt x="3714" y="6468"/>
                  </a:cubicBezTo>
                  <a:cubicBezTo>
                    <a:pt x="3814" y="6468"/>
                    <a:pt x="3835" y="6592"/>
                    <a:pt x="3935" y="6607"/>
                  </a:cubicBezTo>
                  <a:cubicBezTo>
                    <a:pt x="3935" y="6742"/>
                    <a:pt x="4127" y="6669"/>
                    <a:pt x="4142" y="6771"/>
                  </a:cubicBezTo>
                  <a:cubicBezTo>
                    <a:pt x="4152" y="6847"/>
                    <a:pt x="4177" y="7026"/>
                    <a:pt x="4237" y="7026"/>
                  </a:cubicBezTo>
                  <a:cubicBezTo>
                    <a:pt x="4280" y="7026"/>
                    <a:pt x="4291" y="7106"/>
                    <a:pt x="4355" y="7106"/>
                  </a:cubicBezTo>
                  <a:cubicBezTo>
                    <a:pt x="4444" y="7106"/>
                    <a:pt x="4558" y="6971"/>
                    <a:pt x="4558" y="6916"/>
                  </a:cubicBezTo>
                  <a:cubicBezTo>
                    <a:pt x="4558" y="6865"/>
                    <a:pt x="4615" y="6833"/>
                    <a:pt x="4640" y="6814"/>
                  </a:cubicBezTo>
                  <a:cubicBezTo>
                    <a:pt x="4654" y="6829"/>
                    <a:pt x="4690" y="6862"/>
                    <a:pt x="4700" y="6862"/>
                  </a:cubicBezTo>
                  <a:cubicBezTo>
                    <a:pt x="4711" y="6960"/>
                    <a:pt x="4862" y="6980"/>
                    <a:pt x="4825" y="7062"/>
                  </a:cubicBezTo>
                  <a:cubicBezTo>
                    <a:pt x="4795" y="7129"/>
                    <a:pt x="4910" y="7204"/>
                    <a:pt x="4942" y="7215"/>
                  </a:cubicBezTo>
                  <a:cubicBezTo>
                    <a:pt x="4936" y="7252"/>
                    <a:pt x="4967" y="7281"/>
                    <a:pt x="4967" y="7317"/>
                  </a:cubicBezTo>
                  <a:cubicBezTo>
                    <a:pt x="4967" y="7361"/>
                    <a:pt x="4932" y="7372"/>
                    <a:pt x="4914" y="7383"/>
                  </a:cubicBezTo>
                  <a:cubicBezTo>
                    <a:pt x="4960" y="7419"/>
                    <a:pt x="5007" y="7470"/>
                    <a:pt x="5085" y="7470"/>
                  </a:cubicBezTo>
                  <a:lnTo>
                    <a:pt x="5085" y="7481"/>
                  </a:lnTo>
                  <a:cubicBezTo>
                    <a:pt x="5085" y="7605"/>
                    <a:pt x="5267" y="7645"/>
                    <a:pt x="5352" y="7634"/>
                  </a:cubicBezTo>
                  <a:cubicBezTo>
                    <a:pt x="5356" y="7652"/>
                    <a:pt x="5386" y="7658"/>
                    <a:pt x="5382" y="7676"/>
                  </a:cubicBezTo>
                  <a:cubicBezTo>
                    <a:pt x="5361" y="7745"/>
                    <a:pt x="5163" y="7773"/>
                    <a:pt x="5092" y="7813"/>
                  </a:cubicBezTo>
                  <a:cubicBezTo>
                    <a:pt x="5096" y="7820"/>
                    <a:pt x="5117" y="7827"/>
                    <a:pt x="5128" y="7827"/>
                  </a:cubicBezTo>
                  <a:cubicBezTo>
                    <a:pt x="5213" y="7827"/>
                    <a:pt x="5384" y="7765"/>
                    <a:pt x="5466" y="7718"/>
                  </a:cubicBezTo>
                  <a:lnTo>
                    <a:pt x="5466" y="7762"/>
                  </a:lnTo>
                  <a:cubicBezTo>
                    <a:pt x="5507" y="7781"/>
                    <a:pt x="5466" y="7817"/>
                    <a:pt x="5494" y="7817"/>
                  </a:cubicBezTo>
                  <a:cubicBezTo>
                    <a:pt x="5527" y="7871"/>
                    <a:pt x="5555" y="7908"/>
                    <a:pt x="5555" y="7992"/>
                  </a:cubicBezTo>
                  <a:cubicBezTo>
                    <a:pt x="5555" y="8108"/>
                    <a:pt x="5268" y="8124"/>
                    <a:pt x="5217" y="8192"/>
                  </a:cubicBezTo>
                  <a:cubicBezTo>
                    <a:pt x="5111" y="8332"/>
                    <a:pt x="5014" y="8272"/>
                    <a:pt x="4836" y="8272"/>
                  </a:cubicBezTo>
                  <a:cubicBezTo>
                    <a:pt x="4700" y="8272"/>
                    <a:pt x="4622" y="8247"/>
                    <a:pt x="4487" y="8290"/>
                  </a:cubicBezTo>
                  <a:cubicBezTo>
                    <a:pt x="4412" y="8316"/>
                    <a:pt x="4447" y="8349"/>
                    <a:pt x="4398" y="8400"/>
                  </a:cubicBezTo>
                  <a:cubicBezTo>
                    <a:pt x="4319" y="8480"/>
                    <a:pt x="4245" y="8447"/>
                    <a:pt x="4198" y="8545"/>
                  </a:cubicBezTo>
                  <a:cubicBezTo>
                    <a:pt x="4305" y="8531"/>
                    <a:pt x="4376" y="8418"/>
                    <a:pt x="4533" y="8418"/>
                  </a:cubicBezTo>
                  <a:cubicBezTo>
                    <a:pt x="4608" y="8418"/>
                    <a:pt x="4718" y="8403"/>
                    <a:pt x="4718" y="8473"/>
                  </a:cubicBezTo>
                  <a:cubicBezTo>
                    <a:pt x="4718" y="8545"/>
                    <a:pt x="4590" y="8564"/>
                    <a:pt x="4569" y="8593"/>
                  </a:cubicBezTo>
                  <a:cubicBezTo>
                    <a:pt x="4601" y="8593"/>
                    <a:pt x="4640" y="8604"/>
                    <a:pt x="4658" y="8604"/>
                  </a:cubicBezTo>
                  <a:cubicBezTo>
                    <a:pt x="4650" y="8640"/>
                    <a:pt x="4622" y="8670"/>
                    <a:pt x="4622" y="8691"/>
                  </a:cubicBezTo>
                  <a:cubicBezTo>
                    <a:pt x="4622" y="8783"/>
                    <a:pt x="4786" y="8885"/>
                    <a:pt x="4889" y="8885"/>
                  </a:cubicBezTo>
                  <a:cubicBezTo>
                    <a:pt x="4910" y="8885"/>
                    <a:pt x="5003" y="8888"/>
                    <a:pt x="5003" y="8928"/>
                  </a:cubicBezTo>
                  <a:cubicBezTo>
                    <a:pt x="5003" y="8957"/>
                    <a:pt x="4759" y="9053"/>
                    <a:pt x="4741" y="9056"/>
                  </a:cubicBezTo>
                  <a:cubicBezTo>
                    <a:pt x="4670" y="9078"/>
                    <a:pt x="4604" y="9176"/>
                    <a:pt x="4576" y="9176"/>
                  </a:cubicBezTo>
                  <a:cubicBezTo>
                    <a:pt x="4555" y="9176"/>
                    <a:pt x="4505" y="9118"/>
                    <a:pt x="4505" y="9085"/>
                  </a:cubicBezTo>
                  <a:cubicBezTo>
                    <a:pt x="4505" y="9005"/>
                    <a:pt x="4633" y="8946"/>
                    <a:pt x="4715" y="8939"/>
                  </a:cubicBezTo>
                  <a:cubicBezTo>
                    <a:pt x="4658" y="8939"/>
                    <a:pt x="4661" y="8936"/>
                    <a:pt x="4661" y="8885"/>
                  </a:cubicBezTo>
                  <a:cubicBezTo>
                    <a:pt x="4608" y="8888"/>
                    <a:pt x="4608" y="8936"/>
                    <a:pt x="4576" y="8957"/>
                  </a:cubicBezTo>
                  <a:cubicBezTo>
                    <a:pt x="4544" y="8979"/>
                    <a:pt x="4455" y="8964"/>
                    <a:pt x="4433" y="8964"/>
                  </a:cubicBezTo>
                  <a:cubicBezTo>
                    <a:pt x="4423" y="8964"/>
                    <a:pt x="4405" y="8968"/>
                    <a:pt x="4398" y="8964"/>
                  </a:cubicBezTo>
                  <a:lnTo>
                    <a:pt x="4398" y="8976"/>
                  </a:lnTo>
                  <a:lnTo>
                    <a:pt x="4399" y="8984"/>
                  </a:lnTo>
                  <a:cubicBezTo>
                    <a:pt x="4404" y="8994"/>
                    <a:pt x="4409" y="9003"/>
                    <a:pt x="4416" y="9012"/>
                  </a:cubicBezTo>
                  <a:cubicBezTo>
                    <a:pt x="4391" y="9052"/>
                    <a:pt x="4352" y="9074"/>
                    <a:pt x="4301" y="9074"/>
                  </a:cubicBezTo>
                  <a:cubicBezTo>
                    <a:pt x="4259" y="9074"/>
                    <a:pt x="4255" y="9056"/>
                    <a:pt x="4220" y="9074"/>
                  </a:cubicBezTo>
                  <a:cubicBezTo>
                    <a:pt x="4163" y="9133"/>
                    <a:pt x="4041" y="9173"/>
                    <a:pt x="4041" y="9311"/>
                  </a:cubicBezTo>
                  <a:cubicBezTo>
                    <a:pt x="4041" y="9322"/>
                    <a:pt x="4045" y="9340"/>
                    <a:pt x="4056" y="9344"/>
                  </a:cubicBezTo>
                  <a:cubicBezTo>
                    <a:pt x="4056" y="9362"/>
                    <a:pt x="4070" y="9409"/>
                    <a:pt x="4091" y="9409"/>
                  </a:cubicBezTo>
                  <a:cubicBezTo>
                    <a:pt x="4099" y="9409"/>
                    <a:pt x="4131" y="9384"/>
                    <a:pt x="4131" y="9384"/>
                  </a:cubicBezTo>
                  <a:lnTo>
                    <a:pt x="4131" y="9409"/>
                  </a:lnTo>
                  <a:cubicBezTo>
                    <a:pt x="4088" y="9420"/>
                    <a:pt x="4027" y="9435"/>
                    <a:pt x="4013" y="9420"/>
                  </a:cubicBezTo>
                  <a:cubicBezTo>
                    <a:pt x="3942" y="9475"/>
                    <a:pt x="3821" y="9453"/>
                    <a:pt x="3749" y="9501"/>
                  </a:cubicBezTo>
                  <a:lnTo>
                    <a:pt x="3785" y="9501"/>
                  </a:lnTo>
                  <a:cubicBezTo>
                    <a:pt x="3817" y="9501"/>
                    <a:pt x="3849" y="9482"/>
                    <a:pt x="3874" y="9501"/>
                  </a:cubicBezTo>
                  <a:cubicBezTo>
                    <a:pt x="3824" y="9519"/>
                    <a:pt x="3789" y="9519"/>
                    <a:pt x="3739" y="9519"/>
                  </a:cubicBezTo>
                  <a:cubicBezTo>
                    <a:pt x="3728" y="9519"/>
                    <a:pt x="3718" y="9515"/>
                    <a:pt x="3707" y="9515"/>
                  </a:cubicBezTo>
                  <a:cubicBezTo>
                    <a:pt x="3696" y="9519"/>
                    <a:pt x="3686" y="9530"/>
                    <a:pt x="3686" y="9540"/>
                  </a:cubicBezTo>
                  <a:cubicBezTo>
                    <a:pt x="3686" y="9559"/>
                    <a:pt x="3718" y="9584"/>
                    <a:pt x="3718" y="9584"/>
                  </a:cubicBezTo>
                  <a:cubicBezTo>
                    <a:pt x="3710" y="9613"/>
                    <a:pt x="3643" y="9741"/>
                    <a:pt x="3618" y="9741"/>
                  </a:cubicBezTo>
                  <a:cubicBezTo>
                    <a:pt x="3607" y="9741"/>
                    <a:pt x="3600" y="9719"/>
                    <a:pt x="3593" y="9712"/>
                  </a:cubicBezTo>
                  <a:lnTo>
                    <a:pt x="3575" y="9730"/>
                  </a:lnTo>
                  <a:cubicBezTo>
                    <a:pt x="3582" y="9759"/>
                    <a:pt x="3607" y="9770"/>
                    <a:pt x="3607" y="9799"/>
                  </a:cubicBezTo>
                  <a:cubicBezTo>
                    <a:pt x="3607" y="9821"/>
                    <a:pt x="3536" y="9949"/>
                    <a:pt x="3525" y="9949"/>
                  </a:cubicBezTo>
                  <a:cubicBezTo>
                    <a:pt x="3518" y="9949"/>
                    <a:pt x="3511" y="9935"/>
                    <a:pt x="3511" y="9927"/>
                  </a:cubicBezTo>
                  <a:lnTo>
                    <a:pt x="3511" y="9887"/>
                  </a:lnTo>
                  <a:cubicBezTo>
                    <a:pt x="3511" y="9861"/>
                    <a:pt x="3479" y="9803"/>
                    <a:pt x="3471" y="9766"/>
                  </a:cubicBezTo>
                  <a:cubicBezTo>
                    <a:pt x="3465" y="9785"/>
                    <a:pt x="3468" y="9814"/>
                    <a:pt x="3468" y="9814"/>
                  </a:cubicBezTo>
                  <a:cubicBezTo>
                    <a:pt x="3468" y="9839"/>
                    <a:pt x="3486" y="9905"/>
                    <a:pt x="3486" y="9942"/>
                  </a:cubicBezTo>
                  <a:cubicBezTo>
                    <a:pt x="3486" y="9978"/>
                    <a:pt x="3465" y="9974"/>
                    <a:pt x="3486" y="9996"/>
                  </a:cubicBezTo>
                  <a:lnTo>
                    <a:pt x="3511" y="9996"/>
                  </a:lnTo>
                  <a:lnTo>
                    <a:pt x="3511" y="10033"/>
                  </a:lnTo>
                  <a:cubicBezTo>
                    <a:pt x="3511" y="10062"/>
                    <a:pt x="3482" y="10077"/>
                    <a:pt x="3464" y="10077"/>
                  </a:cubicBezTo>
                  <a:cubicBezTo>
                    <a:pt x="3478" y="10102"/>
                    <a:pt x="3495" y="10105"/>
                    <a:pt x="3513" y="10109"/>
                  </a:cubicBezTo>
                  <a:cubicBezTo>
                    <a:pt x="3506" y="10149"/>
                    <a:pt x="3489" y="10146"/>
                    <a:pt x="3457" y="10146"/>
                  </a:cubicBezTo>
                  <a:lnTo>
                    <a:pt x="3457" y="10175"/>
                  </a:lnTo>
                  <a:lnTo>
                    <a:pt x="3499" y="10200"/>
                  </a:lnTo>
                  <a:cubicBezTo>
                    <a:pt x="3489" y="10215"/>
                    <a:pt x="3477" y="10236"/>
                    <a:pt x="3457" y="10240"/>
                  </a:cubicBezTo>
                  <a:cubicBezTo>
                    <a:pt x="3416" y="10248"/>
                    <a:pt x="3397" y="10277"/>
                    <a:pt x="3369" y="10284"/>
                  </a:cubicBezTo>
                  <a:cubicBezTo>
                    <a:pt x="3326" y="10298"/>
                    <a:pt x="3329" y="10309"/>
                    <a:pt x="3308" y="10331"/>
                  </a:cubicBezTo>
                  <a:lnTo>
                    <a:pt x="3318" y="10338"/>
                  </a:lnTo>
                  <a:cubicBezTo>
                    <a:pt x="3151" y="10434"/>
                    <a:pt x="2938" y="10504"/>
                    <a:pt x="2938" y="10769"/>
                  </a:cubicBezTo>
                  <a:cubicBezTo>
                    <a:pt x="2938" y="10889"/>
                    <a:pt x="3037" y="10925"/>
                    <a:pt x="3037" y="11042"/>
                  </a:cubicBezTo>
                  <a:lnTo>
                    <a:pt x="3037" y="11060"/>
                  </a:lnTo>
                  <a:cubicBezTo>
                    <a:pt x="3048" y="11104"/>
                    <a:pt x="3080" y="11140"/>
                    <a:pt x="3080" y="11206"/>
                  </a:cubicBezTo>
                  <a:cubicBezTo>
                    <a:pt x="3080" y="11283"/>
                    <a:pt x="3062" y="11352"/>
                    <a:pt x="3002" y="11352"/>
                  </a:cubicBezTo>
                  <a:cubicBezTo>
                    <a:pt x="2948" y="11352"/>
                    <a:pt x="2952" y="11293"/>
                    <a:pt x="2931" y="11261"/>
                  </a:cubicBezTo>
                  <a:cubicBezTo>
                    <a:pt x="2888" y="11202"/>
                    <a:pt x="2852" y="11184"/>
                    <a:pt x="2824" y="11126"/>
                  </a:cubicBezTo>
                  <a:cubicBezTo>
                    <a:pt x="2767" y="11009"/>
                    <a:pt x="2809" y="10787"/>
                    <a:pt x="2653" y="10787"/>
                  </a:cubicBezTo>
                  <a:cubicBezTo>
                    <a:pt x="2621" y="10787"/>
                    <a:pt x="2606" y="10835"/>
                    <a:pt x="2574" y="10835"/>
                  </a:cubicBezTo>
                  <a:cubicBezTo>
                    <a:pt x="2510" y="10835"/>
                    <a:pt x="2471" y="10750"/>
                    <a:pt x="2386" y="10750"/>
                  </a:cubicBezTo>
                  <a:cubicBezTo>
                    <a:pt x="2336" y="10750"/>
                    <a:pt x="2325" y="10780"/>
                    <a:pt x="2297" y="10780"/>
                  </a:cubicBezTo>
                  <a:cubicBezTo>
                    <a:pt x="2286" y="10780"/>
                    <a:pt x="2272" y="10762"/>
                    <a:pt x="2272" y="10750"/>
                  </a:cubicBezTo>
                  <a:cubicBezTo>
                    <a:pt x="2215" y="10765"/>
                    <a:pt x="2140" y="10758"/>
                    <a:pt x="2080" y="10780"/>
                  </a:cubicBezTo>
                  <a:cubicBezTo>
                    <a:pt x="2115" y="10791"/>
                    <a:pt x="2108" y="10791"/>
                    <a:pt x="2129" y="10780"/>
                  </a:cubicBezTo>
                  <a:cubicBezTo>
                    <a:pt x="2126" y="10835"/>
                    <a:pt x="2094" y="10867"/>
                    <a:pt x="2137" y="10896"/>
                  </a:cubicBezTo>
                  <a:cubicBezTo>
                    <a:pt x="2037" y="10947"/>
                    <a:pt x="1951" y="10823"/>
                    <a:pt x="1880" y="10823"/>
                  </a:cubicBezTo>
                  <a:cubicBezTo>
                    <a:pt x="1859" y="10823"/>
                    <a:pt x="1848" y="10852"/>
                    <a:pt x="1827" y="10852"/>
                  </a:cubicBezTo>
                  <a:cubicBezTo>
                    <a:pt x="1787" y="10852"/>
                    <a:pt x="1766" y="10816"/>
                    <a:pt x="1727" y="10816"/>
                  </a:cubicBezTo>
                  <a:cubicBezTo>
                    <a:pt x="1624" y="10816"/>
                    <a:pt x="1574" y="10907"/>
                    <a:pt x="1531" y="10951"/>
                  </a:cubicBezTo>
                  <a:cubicBezTo>
                    <a:pt x="1502" y="10980"/>
                    <a:pt x="1470" y="10954"/>
                    <a:pt x="1435" y="10969"/>
                  </a:cubicBezTo>
                  <a:cubicBezTo>
                    <a:pt x="1356" y="10998"/>
                    <a:pt x="1310" y="11096"/>
                    <a:pt x="1310" y="11206"/>
                  </a:cubicBezTo>
                  <a:cubicBezTo>
                    <a:pt x="1310" y="11217"/>
                    <a:pt x="1328" y="11232"/>
                    <a:pt x="1328" y="11242"/>
                  </a:cubicBezTo>
                  <a:cubicBezTo>
                    <a:pt x="1325" y="11242"/>
                    <a:pt x="1322" y="11242"/>
                    <a:pt x="1319" y="11241"/>
                  </a:cubicBezTo>
                  <a:lnTo>
                    <a:pt x="1321" y="11250"/>
                  </a:lnTo>
                  <a:cubicBezTo>
                    <a:pt x="1328" y="11272"/>
                    <a:pt x="1335" y="11286"/>
                    <a:pt x="1335" y="11308"/>
                  </a:cubicBezTo>
                  <a:cubicBezTo>
                    <a:pt x="1335" y="11374"/>
                    <a:pt x="1310" y="11399"/>
                    <a:pt x="1300" y="11454"/>
                  </a:cubicBezTo>
                  <a:lnTo>
                    <a:pt x="1300" y="11658"/>
                  </a:lnTo>
                  <a:cubicBezTo>
                    <a:pt x="1292" y="11687"/>
                    <a:pt x="1321" y="11716"/>
                    <a:pt x="1328" y="11731"/>
                  </a:cubicBezTo>
                  <a:cubicBezTo>
                    <a:pt x="1342" y="11764"/>
                    <a:pt x="1325" y="11786"/>
                    <a:pt x="1339" y="11818"/>
                  </a:cubicBezTo>
                  <a:cubicBezTo>
                    <a:pt x="1353" y="11848"/>
                    <a:pt x="1399" y="11898"/>
                    <a:pt x="1424" y="11924"/>
                  </a:cubicBezTo>
                  <a:cubicBezTo>
                    <a:pt x="1488" y="11990"/>
                    <a:pt x="1488" y="12052"/>
                    <a:pt x="1581" y="12081"/>
                  </a:cubicBezTo>
                  <a:cubicBezTo>
                    <a:pt x="1613" y="12092"/>
                    <a:pt x="1613" y="12125"/>
                    <a:pt x="1641" y="12125"/>
                  </a:cubicBezTo>
                  <a:cubicBezTo>
                    <a:pt x="1709" y="12125"/>
                    <a:pt x="1766" y="12073"/>
                    <a:pt x="1837" y="12073"/>
                  </a:cubicBezTo>
                  <a:cubicBezTo>
                    <a:pt x="1876" y="12073"/>
                    <a:pt x="1891" y="12095"/>
                    <a:pt x="1905" y="12095"/>
                  </a:cubicBezTo>
                  <a:cubicBezTo>
                    <a:pt x="1933" y="12095"/>
                    <a:pt x="1951" y="12052"/>
                    <a:pt x="1955" y="12037"/>
                  </a:cubicBezTo>
                  <a:cubicBezTo>
                    <a:pt x="1969" y="11993"/>
                    <a:pt x="2030" y="11946"/>
                    <a:pt x="2030" y="11891"/>
                  </a:cubicBezTo>
                  <a:cubicBezTo>
                    <a:pt x="2030" y="11786"/>
                    <a:pt x="2147" y="11749"/>
                    <a:pt x="2243" y="11749"/>
                  </a:cubicBezTo>
                  <a:cubicBezTo>
                    <a:pt x="2275" y="11749"/>
                    <a:pt x="2300" y="11753"/>
                    <a:pt x="2315" y="11760"/>
                  </a:cubicBezTo>
                  <a:cubicBezTo>
                    <a:pt x="2329" y="11764"/>
                    <a:pt x="2375" y="11767"/>
                    <a:pt x="2396" y="11767"/>
                  </a:cubicBezTo>
                  <a:lnTo>
                    <a:pt x="2396" y="11800"/>
                  </a:lnTo>
                  <a:cubicBezTo>
                    <a:pt x="2396" y="11851"/>
                    <a:pt x="2336" y="11917"/>
                    <a:pt x="2336" y="11986"/>
                  </a:cubicBezTo>
                  <a:cubicBezTo>
                    <a:pt x="2336" y="12044"/>
                    <a:pt x="2315" y="12070"/>
                    <a:pt x="2293" y="12106"/>
                  </a:cubicBezTo>
                  <a:lnTo>
                    <a:pt x="2293" y="12081"/>
                  </a:lnTo>
                  <a:lnTo>
                    <a:pt x="2265" y="12081"/>
                  </a:lnTo>
                  <a:lnTo>
                    <a:pt x="2265" y="12256"/>
                  </a:lnTo>
                  <a:cubicBezTo>
                    <a:pt x="2265" y="12292"/>
                    <a:pt x="2222" y="12307"/>
                    <a:pt x="2200" y="12329"/>
                  </a:cubicBezTo>
                  <a:lnTo>
                    <a:pt x="2200" y="12347"/>
                  </a:lnTo>
                  <a:cubicBezTo>
                    <a:pt x="2200" y="12372"/>
                    <a:pt x="2222" y="12387"/>
                    <a:pt x="2243" y="12387"/>
                  </a:cubicBezTo>
                  <a:cubicBezTo>
                    <a:pt x="2360" y="12387"/>
                    <a:pt x="2457" y="12365"/>
                    <a:pt x="2582" y="12365"/>
                  </a:cubicBezTo>
                  <a:cubicBezTo>
                    <a:pt x="2667" y="12365"/>
                    <a:pt x="2689" y="12427"/>
                    <a:pt x="2752" y="12441"/>
                  </a:cubicBezTo>
                  <a:lnTo>
                    <a:pt x="2752" y="12496"/>
                  </a:lnTo>
                  <a:cubicBezTo>
                    <a:pt x="2752" y="12529"/>
                    <a:pt x="2749" y="12620"/>
                    <a:pt x="2728" y="12656"/>
                  </a:cubicBezTo>
                  <a:lnTo>
                    <a:pt x="2728" y="12879"/>
                  </a:lnTo>
                  <a:cubicBezTo>
                    <a:pt x="2728" y="12959"/>
                    <a:pt x="2803" y="12992"/>
                    <a:pt x="2859" y="13021"/>
                  </a:cubicBezTo>
                  <a:cubicBezTo>
                    <a:pt x="2898" y="13039"/>
                    <a:pt x="2898" y="13108"/>
                    <a:pt x="2959" y="13108"/>
                  </a:cubicBezTo>
                  <a:cubicBezTo>
                    <a:pt x="3052" y="13108"/>
                    <a:pt x="3098" y="13036"/>
                    <a:pt x="3183" y="13036"/>
                  </a:cubicBezTo>
                  <a:cubicBezTo>
                    <a:pt x="3283" y="13036"/>
                    <a:pt x="3327" y="13109"/>
                    <a:pt x="3384" y="13152"/>
                  </a:cubicBezTo>
                  <a:cubicBezTo>
                    <a:pt x="3382" y="13155"/>
                    <a:pt x="3372" y="13167"/>
                    <a:pt x="3360" y="13180"/>
                  </a:cubicBezTo>
                  <a:cubicBezTo>
                    <a:pt x="3371" y="13172"/>
                    <a:pt x="3381" y="13164"/>
                    <a:pt x="3386" y="13156"/>
                  </a:cubicBezTo>
                  <a:cubicBezTo>
                    <a:pt x="3415" y="13163"/>
                    <a:pt x="3404" y="13163"/>
                    <a:pt x="3429" y="13156"/>
                  </a:cubicBezTo>
                  <a:lnTo>
                    <a:pt x="3429" y="13134"/>
                  </a:lnTo>
                  <a:cubicBezTo>
                    <a:pt x="3429" y="13127"/>
                    <a:pt x="3443" y="13116"/>
                    <a:pt x="3450" y="13116"/>
                  </a:cubicBezTo>
                  <a:cubicBezTo>
                    <a:pt x="3450" y="13079"/>
                    <a:pt x="3486" y="13068"/>
                    <a:pt x="3507" y="13054"/>
                  </a:cubicBezTo>
                  <a:cubicBezTo>
                    <a:pt x="3529" y="13039"/>
                    <a:pt x="3532" y="12992"/>
                    <a:pt x="3540" y="12963"/>
                  </a:cubicBezTo>
                  <a:cubicBezTo>
                    <a:pt x="3557" y="12904"/>
                    <a:pt x="3589" y="12893"/>
                    <a:pt x="3636" y="12879"/>
                  </a:cubicBezTo>
                  <a:cubicBezTo>
                    <a:pt x="3721" y="12850"/>
                    <a:pt x="3778" y="12835"/>
                    <a:pt x="3867" y="12806"/>
                  </a:cubicBezTo>
                  <a:cubicBezTo>
                    <a:pt x="3914" y="12791"/>
                    <a:pt x="3924" y="12737"/>
                    <a:pt x="3970" y="12737"/>
                  </a:cubicBezTo>
                  <a:cubicBezTo>
                    <a:pt x="3988" y="12737"/>
                    <a:pt x="4002" y="12777"/>
                    <a:pt x="4002" y="12781"/>
                  </a:cubicBezTo>
                  <a:cubicBezTo>
                    <a:pt x="4002" y="12810"/>
                    <a:pt x="3981" y="12824"/>
                    <a:pt x="3967" y="12824"/>
                  </a:cubicBezTo>
                  <a:cubicBezTo>
                    <a:pt x="3956" y="12879"/>
                    <a:pt x="3935" y="12941"/>
                    <a:pt x="3935" y="12973"/>
                  </a:cubicBezTo>
                  <a:cubicBezTo>
                    <a:pt x="3935" y="13014"/>
                    <a:pt x="3954" y="13084"/>
                    <a:pt x="3994" y="13084"/>
                  </a:cubicBezTo>
                  <a:cubicBezTo>
                    <a:pt x="4008" y="13084"/>
                    <a:pt x="4027" y="13039"/>
                    <a:pt x="4027" y="13025"/>
                  </a:cubicBezTo>
                  <a:cubicBezTo>
                    <a:pt x="4027" y="12981"/>
                    <a:pt x="3985" y="12955"/>
                    <a:pt x="3985" y="12912"/>
                  </a:cubicBezTo>
                  <a:cubicBezTo>
                    <a:pt x="3985" y="12857"/>
                    <a:pt x="4041" y="12864"/>
                    <a:pt x="4074" y="12842"/>
                  </a:cubicBezTo>
                  <a:lnTo>
                    <a:pt x="4159" y="12842"/>
                  </a:lnTo>
                  <a:cubicBezTo>
                    <a:pt x="4145" y="12799"/>
                    <a:pt x="4091" y="12817"/>
                    <a:pt x="4091" y="12773"/>
                  </a:cubicBezTo>
                  <a:lnTo>
                    <a:pt x="4154" y="12774"/>
                  </a:lnTo>
                  <a:cubicBezTo>
                    <a:pt x="4168" y="12833"/>
                    <a:pt x="4248" y="12853"/>
                    <a:pt x="4301" y="12864"/>
                  </a:cubicBezTo>
                  <a:cubicBezTo>
                    <a:pt x="4301" y="12900"/>
                    <a:pt x="4323" y="12926"/>
                    <a:pt x="4344" y="12930"/>
                  </a:cubicBezTo>
                  <a:lnTo>
                    <a:pt x="4537" y="12930"/>
                  </a:lnTo>
                  <a:cubicBezTo>
                    <a:pt x="4537" y="12963"/>
                    <a:pt x="4580" y="12970"/>
                    <a:pt x="4608" y="12970"/>
                  </a:cubicBezTo>
                  <a:cubicBezTo>
                    <a:pt x="4661" y="12963"/>
                    <a:pt x="4697" y="12963"/>
                    <a:pt x="4718" y="12919"/>
                  </a:cubicBezTo>
                  <a:cubicBezTo>
                    <a:pt x="4722" y="12908"/>
                    <a:pt x="4796" y="12908"/>
                    <a:pt x="4807" y="12900"/>
                  </a:cubicBezTo>
                  <a:cubicBezTo>
                    <a:pt x="4843" y="12900"/>
                    <a:pt x="4907" y="12912"/>
                    <a:pt x="4907" y="12912"/>
                  </a:cubicBezTo>
                  <a:cubicBezTo>
                    <a:pt x="4893" y="12923"/>
                    <a:pt x="4864" y="12926"/>
                    <a:pt x="4854" y="12919"/>
                  </a:cubicBezTo>
                  <a:lnTo>
                    <a:pt x="4854" y="12948"/>
                  </a:lnTo>
                  <a:cubicBezTo>
                    <a:pt x="4878" y="12999"/>
                    <a:pt x="4953" y="13010"/>
                    <a:pt x="5007" y="13029"/>
                  </a:cubicBezTo>
                  <a:cubicBezTo>
                    <a:pt x="5053" y="13043"/>
                    <a:pt x="5042" y="13098"/>
                    <a:pt x="5057" y="13145"/>
                  </a:cubicBezTo>
                  <a:lnTo>
                    <a:pt x="5156" y="13145"/>
                  </a:lnTo>
                  <a:cubicBezTo>
                    <a:pt x="5224" y="13214"/>
                    <a:pt x="5256" y="13203"/>
                    <a:pt x="5299" y="13294"/>
                  </a:cubicBezTo>
                  <a:cubicBezTo>
                    <a:pt x="5306" y="13309"/>
                    <a:pt x="5334" y="13316"/>
                    <a:pt x="5352" y="13316"/>
                  </a:cubicBezTo>
                  <a:cubicBezTo>
                    <a:pt x="5377" y="13419"/>
                    <a:pt x="5526" y="13407"/>
                    <a:pt x="5623" y="13426"/>
                  </a:cubicBezTo>
                  <a:lnTo>
                    <a:pt x="5715" y="13426"/>
                  </a:lnTo>
                  <a:cubicBezTo>
                    <a:pt x="5740" y="13436"/>
                    <a:pt x="5797" y="13466"/>
                    <a:pt x="5833" y="13466"/>
                  </a:cubicBezTo>
                  <a:lnTo>
                    <a:pt x="5833" y="13473"/>
                  </a:lnTo>
                  <a:lnTo>
                    <a:pt x="5854" y="13473"/>
                  </a:lnTo>
                  <a:cubicBezTo>
                    <a:pt x="5911" y="13473"/>
                    <a:pt x="5986" y="13593"/>
                    <a:pt x="6046" y="13608"/>
                  </a:cubicBezTo>
                  <a:cubicBezTo>
                    <a:pt x="6046" y="13651"/>
                    <a:pt x="6093" y="13768"/>
                    <a:pt x="6111" y="13808"/>
                  </a:cubicBezTo>
                  <a:cubicBezTo>
                    <a:pt x="6129" y="13844"/>
                    <a:pt x="6175" y="13844"/>
                    <a:pt x="6175" y="13881"/>
                  </a:cubicBezTo>
                  <a:cubicBezTo>
                    <a:pt x="6118" y="13954"/>
                    <a:pt x="6015" y="13990"/>
                    <a:pt x="6015" y="14100"/>
                  </a:cubicBezTo>
                  <a:cubicBezTo>
                    <a:pt x="6015" y="14136"/>
                    <a:pt x="6046" y="14132"/>
                    <a:pt x="6064" y="14140"/>
                  </a:cubicBezTo>
                  <a:cubicBezTo>
                    <a:pt x="6100" y="14158"/>
                    <a:pt x="6118" y="14187"/>
                    <a:pt x="6125" y="14224"/>
                  </a:cubicBezTo>
                  <a:lnTo>
                    <a:pt x="6210" y="14224"/>
                  </a:lnTo>
                  <a:cubicBezTo>
                    <a:pt x="6210" y="14235"/>
                    <a:pt x="6217" y="14264"/>
                    <a:pt x="6228" y="14264"/>
                  </a:cubicBezTo>
                  <a:cubicBezTo>
                    <a:pt x="6242" y="14264"/>
                    <a:pt x="6257" y="14238"/>
                    <a:pt x="6267" y="14220"/>
                  </a:cubicBezTo>
                  <a:cubicBezTo>
                    <a:pt x="6303" y="14162"/>
                    <a:pt x="6346" y="14085"/>
                    <a:pt x="6403" y="14085"/>
                  </a:cubicBezTo>
                  <a:cubicBezTo>
                    <a:pt x="6467" y="14085"/>
                    <a:pt x="6595" y="14155"/>
                    <a:pt x="6641" y="14184"/>
                  </a:cubicBezTo>
                  <a:cubicBezTo>
                    <a:pt x="6670" y="14202"/>
                    <a:pt x="6702" y="14194"/>
                    <a:pt x="6709" y="14224"/>
                  </a:cubicBezTo>
                  <a:cubicBezTo>
                    <a:pt x="6720" y="14257"/>
                    <a:pt x="6716" y="14282"/>
                    <a:pt x="6716" y="14314"/>
                  </a:cubicBezTo>
                  <a:lnTo>
                    <a:pt x="6741" y="14314"/>
                  </a:lnTo>
                  <a:cubicBezTo>
                    <a:pt x="6773" y="14300"/>
                    <a:pt x="6787" y="14275"/>
                    <a:pt x="6819" y="14275"/>
                  </a:cubicBezTo>
                  <a:cubicBezTo>
                    <a:pt x="6894" y="14275"/>
                    <a:pt x="6908" y="14333"/>
                    <a:pt x="6980" y="14333"/>
                  </a:cubicBezTo>
                  <a:lnTo>
                    <a:pt x="7115" y="14314"/>
                  </a:lnTo>
                  <a:cubicBezTo>
                    <a:pt x="7182" y="14329"/>
                    <a:pt x="7243" y="14355"/>
                    <a:pt x="7282" y="14373"/>
                  </a:cubicBezTo>
                  <a:cubicBezTo>
                    <a:pt x="7314" y="14428"/>
                    <a:pt x="7425" y="14530"/>
                    <a:pt x="7482" y="14548"/>
                  </a:cubicBezTo>
                  <a:cubicBezTo>
                    <a:pt x="7531" y="14562"/>
                    <a:pt x="7564" y="14541"/>
                    <a:pt x="7613" y="14555"/>
                  </a:cubicBezTo>
                  <a:cubicBezTo>
                    <a:pt x="7685" y="14578"/>
                    <a:pt x="7702" y="14654"/>
                    <a:pt x="7702" y="14731"/>
                  </a:cubicBezTo>
                  <a:cubicBezTo>
                    <a:pt x="7702" y="15000"/>
                    <a:pt x="7557" y="15071"/>
                    <a:pt x="7462" y="15221"/>
                  </a:cubicBezTo>
                  <a:cubicBezTo>
                    <a:pt x="7440" y="15253"/>
                    <a:pt x="7425" y="15262"/>
                    <a:pt x="7403" y="15295"/>
                  </a:cubicBezTo>
                  <a:cubicBezTo>
                    <a:pt x="7368" y="15350"/>
                    <a:pt x="7328" y="15357"/>
                    <a:pt x="7293" y="15394"/>
                  </a:cubicBezTo>
                  <a:cubicBezTo>
                    <a:pt x="7240" y="15448"/>
                    <a:pt x="7292" y="15566"/>
                    <a:pt x="7292" y="15654"/>
                  </a:cubicBezTo>
                  <a:cubicBezTo>
                    <a:pt x="7292" y="15719"/>
                    <a:pt x="7268" y="15780"/>
                    <a:pt x="7268" y="15827"/>
                  </a:cubicBezTo>
                  <a:cubicBezTo>
                    <a:pt x="7268" y="15846"/>
                    <a:pt x="7254" y="15860"/>
                    <a:pt x="7250" y="15871"/>
                  </a:cubicBezTo>
                  <a:cubicBezTo>
                    <a:pt x="7236" y="15889"/>
                    <a:pt x="7204" y="15926"/>
                    <a:pt x="7204" y="15955"/>
                  </a:cubicBezTo>
                  <a:cubicBezTo>
                    <a:pt x="7204" y="15991"/>
                    <a:pt x="7193" y="16064"/>
                    <a:pt x="7186" y="16079"/>
                  </a:cubicBezTo>
                  <a:cubicBezTo>
                    <a:pt x="7133" y="16163"/>
                    <a:pt x="7115" y="16199"/>
                    <a:pt x="7061" y="16272"/>
                  </a:cubicBezTo>
                  <a:cubicBezTo>
                    <a:pt x="7047" y="16293"/>
                    <a:pt x="7051" y="16338"/>
                    <a:pt x="7043" y="16352"/>
                  </a:cubicBezTo>
                  <a:cubicBezTo>
                    <a:pt x="7022" y="16396"/>
                    <a:pt x="6947" y="16447"/>
                    <a:pt x="6887" y="16447"/>
                  </a:cubicBezTo>
                  <a:cubicBezTo>
                    <a:pt x="6819" y="16447"/>
                    <a:pt x="6766" y="16443"/>
                    <a:pt x="6713" y="16468"/>
                  </a:cubicBezTo>
                  <a:cubicBezTo>
                    <a:pt x="6691" y="16480"/>
                    <a:pt x="6688" y="16498"/>
                    <a:pt x="6677" y="16509"/>
                  </a:cubicBezTo>
                  <a:cubicBezTo>
                    <a:pt x="6591" y="16596"/>
                    <a:pt x="6502" y="16545"/>
                    <a:pt x="6438" y="16647"/>
                  </a:cubicBezTo>
                  <a:cubicBezTo>
                    <a:pt x="6410" y="16695"/>
                    <a:pt x="6363" y="16695"/>
                    <a:pt x="6335" y="16724"/>
                  </a:cubicBezTo>
                  <a:cubicBezTo>
                    <a:pt x="6289" y="16771"/>
                    <a:pt x="6296" y="16822"/>
                    <a:pt x="6296" y="16892"/>
                  </a:cubicBezTo>
                  <a:lnTo>
                    <a:pt x="6296" y="17063"/>
                  </a:lnTo>
                  <a:cubicBezTo>
                    <a:pt x="6224" y="17099"/>
                    <a:pt x="6189" y="17161"/>
                    <a:pt x="6153" y="17238"/>
                  </a:cubicBezTo>
                  <a:lnTo>
                    <a:pt x="6153" y="17234"/>
                  </a:lnTo>
                  <a:cubicBezTo>
                    <a:pt x="6129" y="17282"/>
                    <a:pt x="6132" y="17307"/>
                    <a:pt x="6103" y="17354"/>
                  </a:cubicBezTo>
                  <a:cubicBezTo>
                    <a:pt x="6039" y="17453"/>
                    <a:pt x="5968" y="17464"/>
                    <a:pt x="5908" y="17558"/>
                  </a:cubicBezTo>
                  <a:cubicBezTo>
                    <a:pt x="5836" y="17668"/>
                    <a:pt x="5809" y="17850"/>
                    <a:pt x="5645" y="17850"/>
                  </a:cubicBezTo>
                  <a:cubicBezTo>
                    <a:pt x="5588" y="17850"/>
                    <a:pt x="5509" y="17810"/>
                    <a:pt x="5484" y="17810"/>
                  </a:cubicBezTo>
                  <a:cubicBezTo>
                    <a:pt x="5434" y="17810"/>
                    <a:pt x="5388" y="17766"/>
                    <a:pt x="5334" y="17766"/>
                  </a:cubicBezTo>
                  <a:cubicBezTo>
                    <a:pt x="5323" y="17766"/>
                    <a:pt x="5306" y="17773"/>
                    <a:pt x="5306" y="17785"/>
                  </a:cubicBezTo>
                  <a:cubicBezTo>
                    <a:pt x="5306" y="17817"/>
                    <a:pt x="5359" y="17835"/>
                    <a:pt x="5370" y="17846"/>
                  </a:cubicBezTo>
                  <a:cubicBezTo>
                    <a:pt x="5398" y="17875"/>
                    <a:pt x="5398" y="17916"/>
                    <a:pt x="5413" y="17959"/>
                  </a:cubicBezTo>
                  <a:cubicBezTo>
                    <a:pt x="5423" y="18000"/>
                    <a:pt x="5480" y="18000"/>
                    <a:pt x="5480" y="18039"/>
                  </a:cubicBezTo>
                  <a:cubicBezTo>
                    <a:pt x="5480" y="18084"/>
                    <a:pt x="5480" y="18107"/>
                    <a:pt x="5463" y="18136"/>
                  </a:cubicBezTo>
                  <a:cubicBezTo>
                    <a:pt x="5431" y="18188"/>
                    <a:pt x="5405" y="18211"/>
                    <a:pt x="5370" y="18247"/>
                  </a:cubicBezTo>
                  <a:cubicBezTo>
                    <a:pt x="5309" y="18309"/>
                    <a:pt x="5235" y="18291"/>
                    <a:pt x="5149" y="18321"/>
                  </a:cubicBezTo>
                  <a:cubicBezTo>
                    <a:pt x="5092" y="18338"/>
                    <a:pt x="4975" y="18298"/>
                    <a:pt x="4942" y="18331"/>
                  </a:cubicBezTo>
                  <a:cubicBezTo>
                    <a:pt x="4896" y="18378"/>
                    <a:pt x="4932" y="18488"/>
                    <a:pt x="4907" y="18539"/>
                  </a:cubicBezTo>
                  <a:lnTo>
                    <a:pt x="4907" y="18575"/>
                  </a:lnTo>
                  <a:cubicBezTo>
                    <a:pt x="4907" y="18594"/>
                    <a:pt x="4850" y="18619"/>
                    <a:pt x="4825" y="18619"/>
                  </a:cubicBezTo>
                  <a:cubicBezTo>
                    <a:pt x="4750" y="18619"/>
                    <a:pt x="4736" y="18568"/>
                    <a:pt x="4665" y="18568"/>
                  </a:cubicBezTo>
                  <a:cubicBezTo>
                    <a:pt x="4640" y="18568"/>
                    <a:pt x="4629" y="18594"/>
                    <a:pt x="4629" y="18612"/>
                  </a:cubicBezTo>
                  <a:cubicBezTo>
                    <a:pt x="4629" y="18663"/>
                    <a:pt x="4672" y="18758"/>
                    <a:pt x="4704" y="18758"/>
                  </a:cubicBezTo>
                  <a:cubicBezTo>
                    <a:pt x="4722" y="18758"/>
                    <a:pt x="4743" y="18735"/>
                    <a:pt x="4754" y="18732"/>
                  </a:cubicBezTo>
                  <a:cubicBezTo>
                    <a:pt x="4768" y="18746"/>
                    <a:pt x="4786" y="18751"/>
                    <a:pt x="4786" y="18768"/>
                  </a:cubicBezTo>
                  <a:cubicBezTo>
                    <a:pt x="4786" y="18790"/>
                    <a:pt x="4758" y="18816"/>
                    <a:pt x="4750" y="18816"/>
                  </a:cubicBezTo>
                  <a:cubicBezTo>
                    <a:pt x="4708" y="18816"/>
                    <a:pt x="4693" y="18783"/>
                    <a:pt x="4658" y="18783"/>
                  </a:cubicBezTo>
                  <a:cubicBezTo>
                    <a:pt x="4658" y="18823"/>
                    <a:pt x="4679" y="18830"/>
                    <a:pt x="4697" y="18838"/>
                  </a:cubicBezTo>
                  <a:cubicBezTo>
                    <a:pt x="4633" y="18903"/>
                    <a:pt x="4633" y="18969"/>
                    <a:pt x="4611" y="19060"/>
                  </a:cubicBezTo>
                  <a:cubicBezTo>
                    <a:pt x="4604" y="19100"/>
                    <a:pt x="4540" y="19104"/>
                    <a:pt x="4515" y="19107"/>
                  </a:cubicBezTo>
                  <a:cubicBezTo>
                    <a:pt x="4458" y="19122"/>
                    <a:pt x="4408" y="19173"/>
                    <a:pt x="4408" y="19235"/>
                  </a:cubicBezTo>
                  <a:cubicBezTo>
                    <a:pt x="4408" y="19377"/>
                    <a:pt x="4568" y="19326"/>
                    <a:pt x="4568" y="19440"/>
                  </a:cubicBezTo>
                  <a:cubicBezTo>
                    <a:pt x="4568" y="19541"/>
                    <a:pt x="4480" y="19552"/>
                    <a:pt x="4430" y="19603"/>
                  </a:cubicBezTo>
                  <a:cubicBezTo>
                    <a:pt x="4401" y="19632"/>
                    <a:pt x="4412" y="19679"/>
                    <a:pt x="4391" y="19727"/>
                  </a:cubicBezTo>
                  <a:cubicBezTo>
                    <a:pt x="4366" y="19778"/>
                    <a:pt x="4309" y="19756"/>
                    <a:pt x="4277" y="19789"/>
                  </a:cubicBezTo>
                  <a:cubicBezTo>
                    <a:pt x="4234" y="19833"/>
                    <a:pt x="4216" y="19884"/>
                    <a:pt x="4216" y="19953"/>
                  </a:cubicBezTo>
                  <a:cubicBezTo>
                    <a:pt x="4216" y="19989"/>
                    <a:pt x="4248" y="20033"/>
                    <a:pt x="4269" y="20036"/>
                  </a:cubicBezTo>
                  <a:cubicBezTo>
                    <a:pt x="4291" y="20049"/>
                    <a:pt x="4305" y="20076"/>
                    <a:pt x="4315" y="20108"/>
                  </a:cubicBezTo>
                  <a:cubicBezTo>
                    <a:pt x="6066" y="21056"/>
                    <a:pt x="8107" y="21600"/>
                    <a:pt x="10287" y="21600"/>
                  </a:cubicBezTo>
                  <a:cubicBezTo>
                    <a:pt x="15475" y="21600"/>
                    <a:pt x="19879" y="18519"/>
                    <a:pt x="21445" y="14243"/>
                  </a:cubicBezTo>
                  <a:cubicBezTo>
                    <a:pt x="21415" y="14198"/>
                    <a:pt x="21394" y="14153"/>
                    <a:pt x="21370" y="14100"/>
                  </a:cubicBezTo>
                  <a:cubicBezTo>
                    <a:pt x="21363" y="14081"/>
                    <a:pt x="21320" y="14009"/>
                    <a:pt x="21309" y="14009"/>
                  </a:cubicBezTo>
                  <a:cubicBezTo>
                    <a:pt x="21299" y="14009"/>
                    <a:pt x="21306" y="13987"/>
                    <a:pt x="21299" y="13976"/>
                  </a:cubicBezTo>
                  <a:cubicBezTo>
                    <a:pt x="21295" y="13969"/>
                    <a:pt x="21252" y="13965"/>
                    <a:pt x="21242" y="13958"/>
                  </a:cubicBezTo>
                  <a:cubicBezTo>
                    <a:pt x="21224" y="13946"/>
                    <a:pt x="21199" y="13859"/>
                    <a:pt x="21192" y="13830"/>
                  </a:cubicBezTo>
                  <a:cubicBezTo>
                    <a:pt x="21167" y="13746"/>
                    <a:pt x="21085" y="13761"/>
                    <a:pt x="21060" y="13710"/>
                  </a:cubicBezTo>
                  <a:cubicBezTo>
                    <a:pt x="21039" y="13666"/>
                    <a:pt x="21028" y="13644"/>
                    <a:pt x="21006" y="13600"/>
                  </a:cubicBezTo>
                  <a:cubicBezTo>
                    <a:pt x="20992" y="13568"/>
                    <a:pt x="20957" y="13575"/>
                    <a:pt x="20925" y="13568"/>
                  </a:cubicBezTo>
                  <a:cubicBezTo>
                    <a:pt x="20896" y="13561"/>
                    <a:pt x="20839" y="13459"/>
                    <a:pt x="20829" y="13422"/>
                  </a:cubicBezTo>
                  <a:lnTo>
                    <a:pt x="20829" y="13393"/>
                  </a:lnTo>
                  <a:lnTo>
                    <a:pt x="20850" y="13393"/>
                  </a:lnTo>
                  <a:cubicBezTo>
                    <a:pt x="20886" y="13393"/>
                    <a:pt x="20893" y="13411"/>
                    <a:pt x="20921" y="13426"/>
                  </a:cubicBezTo>
                  <a:lnTo>
                    <a:pt x="21039" y="13426"/>
                  </a:lnTo>
                  <a:cubicBezTo>
                    <a:pt x="21117" y="13451"/>
                    <a:pt x="21142" y="13506"/>
                    <a:pt x="21171" y="13564"/>
                  </a:cubicBezTo>
                  <a:cubicBezTo>
                    <a:pt x="21177" y="13582"/>
                    <a:pt x="21195" y="13579"/>
                    <a:pt x="21210" y="13582"/>
                  </a:cubicBezTo>
                  <a:cubicBezTo>
                    <a:pt x="21263" y="13600"/>
                    <a:pt x="21288" y="13644"/>
                    <a:pt x="21323" y="13681"/>
                  </a:cubicBezTo>
                  <a:cubicBezTo>
                    <a:pt x="21391" y="13750"/>
                    <a:pt x="21430" y="13797"/>
                    <a:pt x="21530" y="13830"/>
                  </a:cubicBezTo>
                  <a:cubicBezTo>
                    <a:pt x="21547" y="13836"/>
                    <a:pt x="21564" y="13842"/>
                    <a:pt x="21580" y="13848"/>
                  </a:cubicBezTo>
                  <a:cubicBezTo>
                    <a:pt x="21586" y="13827"/>
                    <a:pt x="21593" y="13807"/>
                    <a:pt x="21600" y="13786"/>
                  </a:cubicBezTo>
                  <a:cubicBezTo>
                    <a:pt x="21497" y="13744"/>
                    <a:pt x="21407" y="13641"/>
                    <a:pt x="21370" y="13528"/>
                  </a:cubicBezTo>
                  <a:close/>
                </a:path>
              </a:pathLst>
            </a:custGeom>
            <a:gradFill>
              <a:gsLst>
                <a:gs pos="3100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  <a:alpha val="81000"/>
                  </a:schemeClr>
                </a:gs>
              </a:gsLst>
              <a:path path="circle">
                <a:fillToRect l="100000" t="100000"/>
              </a:path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" name="Shape 8063"/>
            <p:cNvSpPr/>
            <p:nvPr/>
          </p:nvSpPr>
          <p:spPr>
            <a:xfrm>
              <a:off x="1046397" y="2179238"/>
              <a:ext cx="427088" cy="1188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571" extrusionOk="0">
                  <a:moveTo>
                    <a:pt x="14841" y="7888"/>
                  </a:moveTo>
                  <a:cubicBezTo>
                    <a:pt x="14700" y="7873"/>
                    <a:pt x="14841" y="7698"/>
                    <a:pt x="14841" y="7495"/>
                  </a:cubicBezTo>
                  <a:cubicBezTo>
                    <a:pt x="14841" y="7292"/>
                    <a:pt x="14966" y="7268"/>
                    <a:pt x="15047" y="7004"/>
                  </a:cubicBezTo>
                  <a:cubicBezTo>
                    <a:pt x="15129" y="6741"/>
                    <a:pt x="15216" y="6453"/>
                    <a:pt x="15484" y="6181"/>
                  </a:cubicBezTo>
                  <a:cubicBezTo>
                    <a:pt x="15753" y="5909"/>
                    <a:pt x="15979" y="5186"/>
                    <a:pt x="15979" y="5186"/>
                  </a:cubicBezTo>
                  <a:cubicBezTo>
                    <a:pt x="16185" y="5102"/>
                    <a:pt x="16932" y="5388"/>
                    <a:pt x="17366" y="5608"/>
                  </a:cubicBezTo>
                  <a:cubicBezTo>
                    <a:pt x="17801" y="5827"/>
                    <a:pt x="18420" y="6129"/>
                    <a:pt x="18669" y="6393"/>
                  </a:cubicBezTo>
                  <a:cubicBezTo>
                    <a:pt x="18917" y="6657"/>
                    <a:pt x="18316" y="6861"/>
                    <a:pt x="17657" y="7231"/>
                  </a:cubicBezTo>
                  <a:cubicBezTo>
                    <a:pt x="16994" y="7601"/>
                    <a:pt x="16226" y="8046"/>
                    <a:pt x="16043" y="8137"/>
                  </a:cubicBezTo>
                  <a:cubicBezTo>
                    <a:pt x="15856" y="8227"/>
                    <a:pt x="15628" y="8341"/>
                    <a:pt x="15484" y="8303"/>
                  </a:cubicBezTo>
                  <a:cubicBezTo>
                    <a:pt x="15339" y="8265"/>
                    <a:pt x="15276" y="8137"/>
                    <a:pt x="15174" y="8031"/>
                  </a:cubicBezTo>
                  <a:cubicBezTo>
                    <a:pt x="15070" y="7926"/>
                    <a:pt x="14986" y="7903"/>
                    <a:pt x="14841" y="7888"/>
                  </a:cubicBezTo>
                  <a:close/>
                  <a:moveTo>
                    <a:pt x="14078" y="3018"/>
                  </a:moveTo>
                  <a:cubicBezTo>
                    <a:pt x="14079" y="3011"/>
                    <a:pt x="14082" y="3003"/>
                    <a:pt x="14085" y="2996"/>
                  </a:cubicBezTo>
                  <a:cubicBezTo>
                    <a:pt x="14095" y="2994"/>
                    <a:pt x="14108" y="2992"/>
                    <a:pt x="14119" y="2989"/>
                  </a:cubicBezTo>
                  <a:cubicBezTo>
                    <a:pt x="14126" y="3020"/>
                    <a:pt x="14129" y="3050"/>
                    <a:pt x="14131" y="3081"/>
                  </a:cubicBezTo>
                  <a:cubicBezTo>
                    <a:pt x="14131" y="3050"/>
                    <a:pt x="14129" y="3019"/>
                    <a:pt x="14126" y="2988"/>
                  </a:cubicBezTo>
                  <a:cubicBezTo>
                    <a:pt x="14126" y="2988"/>
                    <a:pt x="14128" y="2988"/>
                    <a:pt x="14129" y="2988"/>
                  </a:cubicBezTo>
                  <a:cubicBezTo>
                    <a:pt x="14212" y="3009"/>
                    <a:pt x="14300" y="3027"/>
                    <a:pt x="14398" y="3040"/>
                  </a:cubicBezTo>
                  <a:cubicBezTo>
                    <a:pt x="14311" y="3078"/>
                    <a:pt x="14211" y="3108"/>
                    <a:pt x="14100" y="3126"/>
                  </a:cubicBezTo>
                  <a:cubicBezTo>
                    <a:pt x="14079" y="3098"/>
                    <a:pt x="14069" y="3064"/>
                    <a:pt x="14078" y="3018"/>
                  </a:cubicBezTo>
                  <a:close/>
                  <a:moveTo>
                    <a:pt x="13990" y="1583"/>
                  </a:moveTo>
                  <a:cubicBezTo>
                    <a:pt x="13986" y="1576"/>
                    <a:pt x="13978" y="1569"/>
                    <a:pt x="13972" y="1562"/>
                  </a:cubicBezTo>
                  <a:cubicBezTo>
                    <a:pt x="13957" y="1545"/>
                    <a:pt x="13946" y="1528"/>
                    <a:pt x="13931" y="1512"/>
                  </a:cubicBezTo>
                  <a:cubicBezTo>
                    <a:pt x="13936" y="1512"/>
                    <a:pt x="13939" y="1514"/>
                    <a:pt x="13942" y="1515"/>
                  </a:cubicBezTo>
                  <a:cubicBezTo>
                    <a:pt x="14003" y="1549"/>
                    <a:pt x="14059" y="1586"/>
                    <a:pt x="14114" y="1622"/>
                  </a:cubicBezTo>
                  <a:cubicBezTo>
                    <a:pt x="14091" y="1616"/>
                    <a:pt x="14069" y="1611"/>
                    <a:pt x="14045" y="1605"/>
                  </a:cubicBezTo>
                  <a:cubicBezTo>
                    <a:pt x="14026" y="1599"/>
                    <a:pt x="14009" y="1592"/>
                    <a:pt x="13990" y="1583"/>
                  </a:cubicBezTo>
                  <a:close/>
                  <a:moveTo>
                    <a:pt x="13855" y="1421"/>
                  </a:moveTo>
                  <a:cubicBezTo>
                    <a:pt x="13939" y="1433"/>
                    <a:pt x="14030" y="1441"/>
                    <a:pt x="14119" y="1439"/>
                  </a:cubicBezTo>
                  <a:cubicBezTo>
                    <a:pt x="14155" y="1479"/>
                    <a:pt x="14183" y="1521"/>
                    <a:pt x="14207" y="1562"/>
                  </a:cubicBezTo>
                  <a:cubicBezTo>
                    <a:pt x="14145" y="1550"/>
                    <a:pt x="14079" y="1537"/>
                    <a:pt x="14016" y="1524"/>
                  </a:cubicBezTo>
                  <a:cubicBezTo>
                    <a:pt x="13966" y="1490"/>
                    <a:pt x="13918" y="1459"/>
                    <a:pt x="13862" y="1429"/>
                  </a:cubicBezTo>
                  <a:cubicBezTo>
                    <a:pt x="13856" y="1426"/>
                    <a:pt x="13855" y="1424"/>
                    <a:pt x="13855" y="1421"/>
                  </a:cubicBezTo>
                  <a:close/>
                  <a:moveTo>
                    <a:pt x="13808" y="1262"/>
                  </a:moveTo>
                  <a:cubicBezTo>
                    <a:pt x="13832" y="1260"/>
                    <a:pt x="13855" y="1255"/>
                    <a:pt x="13877" y="1252"/>
                  </a:cubicBezTo>
                  <a:cubicBezTo>
                    <a:pt x="13912" y="1267"/>
                    <a:pt x="13946" y="1282"/>
                    <a:pt x="13978" y="1297"/>
                  </a:cubicBezTo>
                  <a:cubicBezTo>
                    <a:pt x="14026" y="1338"/>
                    <a:pt x="14069" y="1382"/>
                    <a:pt x="14108" y="1426"/>
                  </a:cubicBezTo>
                  <a:cubicBezTo>
                    <a:pt x="14000" y="1414"/>
                    <a:pt x="13918" y="1389"/>
                    <a:pt x="13834" y="1361"/>
                  </a:cubicBezTo>
                  <a:cubicBezTo>
                    <a:pt x="13825" y="1328"/>
                    <a:pt x="13815" y="1296"/>
                    <a:pt x="13808" y="1262"/>
                  </a:cubicBezTo>
                  <a:close/>
                  <a:moveTo>
                    <a:pt x="13789" y="1347"/>
                  </a:moveTo>
                  <a:cubicBezTo>
                    <a:pt x="13767" y="1322"/>
                    <a:pt x="13743" y="1297"/>
                    <a:pt x="13721" y="1271"/>
                  </a:cubicBezTo>
                  <a:cubicBezTo>
                    <a:pt x="13742" y="1270"/>
                    <a:pt x="13763" y="1268"/>
                    <a:pt x="13783" y="1265"/>
                  </a:cubicBezTo>
                  <a:cubicBezTo>
                    <a:pt x="13793" y="1296"/>
                    <a:pt x="13805" y="1325"/>
                    <a:pt x="13813" y="1355"/>
                  </a:cubicBezTo>
                  <a:cubicBezTo>
                    <a:pt x="13806" y="1352"/>
                    <a:pt x="13798" y="1349"/>
                    <a:pt x="13789" y="1347"/>
                  </a:cubicBezTo>
                  <a:close/>
                  <a:moveTo>
                    <a:pt x="13608" y="1147"/>
                  </a:moveTo>
                  <a:cubicBezTo>
                    <a:pt x="13658" y="1165"/>
                    <a:pt x="13710" y="1184"/>
                    <a:pt x="13759" y="1203"/>
                  </a:cubicBezTo>
                  <a:cubicBezTo>
                    <a:pt x="13763" y="1215"/>
                    <a:pt x="13767" y="1225"/>
                    <a:pt x="13773" y="1235"/>
                  </a:cubicBezTo>
                  <a:cubicBezTo>
                    <a:pt x="13747" y="1237"/>
                    <a:pt x="13720" y="1239"/>
                    <a:pt x="13694" y="1240"/>
                  </a:cubicBezTo>
                  <a:cubicBezTo>
                    <a:pt x="13663" y="1209"/>
                    <a:pt x="13635" y="1178"/>
                    <a:pt x="13608" y="1147"/>
                  </a:cubicBezTo>
                  <a:close/>
                  <a:moveTo>
                    <a:pt x="13476" y="1013"/>
                  </a:moveTo>
                  <a:cubicBezTo>
                    <a:pt x="13471" y="1011"/>
                    <a:pt x="13468" y="1008"/>
                    <a:pt x="13466" y="1005"/>
                  </a:cubicBezTo>
                  <a:cubicBezTo>
                    <a:pt x="13532" y="1027"/>
                    <a:pt x="13598" y="1047"/>
                    <a:pt x="13663" y="1069"/>
                  </a:cubicBezTo>
                  <a:cubicBezTo>
                    <a:pt x="13678" y="1079"/>
                    <a:pt x="13696" y="1088"/>
                    <a:pt x="13710" y="1096"/>
                  </a:cubicBezTo>
                  <a:cubicBezTo>
                    <a:pt x="13633" y="1068"/>
                    <a:pt x="13558" y="1039"/>
                    <a:pt x="13476" y="1013"/>
                  </a:cubicBezTo>
                  <a:close/>
                  <a:moveTo>
                    <a:pt x="13217" y="787"/>
                  </a:moveTo>
                  <a:cubicBezTo>
                    <a:pt x="13200" y="771"/>
                    <a:pt x="13179" y="755"/>
                    <a:pt x="13157" y="739"/>
                  </a:cubicBezTo>
                  <a:cubicBezTo>
                    <a:pt x="13308" y="775"/>
                    <a:pt x="13448" y="820"/>
                    <a:pt x="13578" y="871"/>
                  </a:cubicBezTo>
                  <a:cubicBezTo>
                    <a:pt x="13592" y="893"/>
                    <a:pt x="13611" y="915"/>
                    <a:pt x="13626" y="937"/>
                  </a:cubicBezTo>
                  <a:cubicBezTo>
                    <a:pt x="13554" y="914"/>
                    <a:pt x="13480" y="890"/>
                    <a:pt x="13400" y="869"/>
                  </a:cubicBezTo>
                  <a:cubicBezTo>
                    <a:pt x="13344" y="841"/>
                    <a:pt x="13277" y="814"/>
                    <a:pt x="13217" y="787"/>
                  </a:cubicBezTo>
                  <a:close/>
                  <a:moveTo>
                    <a:pt x="13001" y="626"/>
                  </a:moveTo>
                  <a:cubicBezTo>
                    <a:pt x="12945" y="589"/>
                    <a:pt x="12890" y="553"/>
                    <a:pt x="12831" y="520"/>
                  </a:cubicBezTo>
                  <a:cubicBezTo>
                    <a:pt x="13005" y="551"/>
                    <a:pt x="13174" y="590"/>
                    <a:pt x="13334" y="634"/>
                  </a:cubicBezTo>
                  <a:cubicBezTo>
                    <a:pt x="13367" y="655"/>
                    <a:pt x="13396" y="677"/>
                    <a:pt x="13421" y="700"/>
                  </a:cubicBezTo>
                  <a:cubicBezTo>
                    <a:pt x="13360" y="696"/>
                    <a:pt x="13302" y="689"/>
                    <a:pt x="13246" y="682"/>
                  </a:cubicBezTo>
                  <a:cubicBezTo>
                    <a:pt x="13172" y="659"/>
                    <a:pt x="13091" y="640"/>
                    <a:pt x="13001" y="626"/>
                  </a:cubicBezTo>
                  <a:close/>
                  <a:moveTo>
                    <a:pt x="12630" y="375"/>
                  </a:moveTo>
                  <a:cubicBezTo>
                    <a:pt x="12795" y="407"/>
                    <a:pt x="12939" y="448"/>
                    <a:pt x="13066" y="497"/>
                  </a:cubicBezTo>
                  <a:cubicBezTo>
                    <a:pt x="12971" y="470"/>
                    <a:pt x="12874" y="445"/>
                    <a:pt x="12771" y="423"/>
                  </a:cubicBezTo>
                  <a:cubicBezTo>
                    <a:pt x="12726" y="408"/>
                    <a:pt x="12679" y="392"/>
                    <a:pt x="12630" y="375"/>
                  </a:cubicBezTo>
                  <a:close/>
                  <a:moveTo>
                    <a:pt x="12556" y="381"/>
                  </a:moveTo>
                  <a:cubicBezTo>
                    <a:pt x="12534" y="372"/>
                    <a:pt x="12511" y="360"/>
                    <a:pt x="12487" y="350"/>
                  </a:cubicBezTo>
                  <a:cubicBezTo>
                    <a:pt x="12499" y="353"/>
                    <a:pt x="12511" y="354"/>
                    <a:pt x="12523" y="356"/>
                  </a:cubicBezTo>
                  <a:cubicBezTo>
                    <a:pt x="12596" y="375"/>
                    <a:pt x="12663" y="394"/>
                    <a:pt x="12730" y="414"/>
                  </a:cubicBezTo>
                  <a:cubicBezTo>
                    <a:pt x="12676" y="402"/>
                    <a:pt x="12617" y="392"/>
                    <a:pt x="12556" y="381"/>
                  </a:cubicBezTo>
                  <a:close/>
                  <a:moveTo>
                    <a:pt x="13498" y="782"/>
                  </a:moveTo>
                  <a:cubicBezTo>
                    <a:pt x="13434" y="750"/>
                    <a:pt x="13364" y="720"/>
                    <a:pt x="13277" y="693"/>
                  </a:cubicBezTo>
                  <a:cubicBezTo>
                    <a:pt x="13328" y="697"/>
                    <a:pt x="13374" y="700"/>
                    <a:pt x="13421" y="700"/>
                  </a:cubicBezTo>
                  <a:cubicBezTo>
                    <a:pt x="13437" y="715"/>
                    <a:pt x="13450" y="729"/>
                    <a:pt x="13463" y="744"/>
                  </a:cubicBezTo>
                  <a:cubicBezTo>
                    <a:pt x="13478" y="756"/>
                    <a:pt x="13488" y="770"/>
                    <a:pt x="13498" y="782"/>
                  </a:cubicBezTo>
                  <a:close/>
                  <a:moveTo>
                    <a:pt x="13759" y="949"/>
                  </a:moveTo>
                  <a:cubicBezTo>
                    <a:pt x="13881" y="1005"/>
                    <a:pt x="13993" y="1065"/>
                    <a:pt x="14096" y="1124"/>
                  </a:cubicBezTo>
                  <a:cubicBezTo>
                    <a:pt x="13966" y="1068"/>
                    <a:pt x="13835" y="1011"/>
                    <a:pt x="13692" y="960"/>
                  </a:cubicBezTo>
                  <a:cubicBezTo>
                    <a:pt x="13680" y="941"/>
                    <a:pt x="13668" y="923"/>
                    <a:pt x="13657" y="905"/>
                  </a:cubicBezTo>
                  <a:cubicBezTo>
                    <a:pt x="13714" y="932"/>
                    <a:pt x="13765" y="960"/>
                    <a:pt x="13809" y="988"/>
                  </a:cubicBezTo>
                  <a:cubicBezTo>
                    <a:pt x="13793" y="976"/>
                    <a:pt x="13779" y="962"/>
                    <a:pt x="13759" y="949"/>
                  </a:cubicBezTo>
                  <a:close/>
                  <a:moveTo>
                    <a:pt x="13827" y="1230"/>
                  </a:moveTo>
                  <a:cubicBezTo>
                    <a:pt x="13816" y="1230"/>
                    <a:pt x="13809" y="1232"/>
                    <a:pt x="13799" y="1232"/>
                  </a:cubicBezTo>
                  <a:cubicBezTo>
                    <a:pt x="13798" y="1227"/>
                    <a:pt x="13793" y="1222"/>
                    <a:pt x="13793" y="1217"/>
                  </a:cubicBezTo>
                  <a:cubicBezTo>
                    <a:pt x="13805" y="1221"/>
                    <a:pt x="13815" y="1225"/>
                    <a:pt x="13827" y="1230"/>
                  </a:cubicBezTo>
                  <a:close/>
                  <a:moveTo>
                    <a:pt x="14096" y="1193"/>
                  </a:moveTo>
                  <a:cubicBezTo>
                    <a:pt x="13980" y="1146"/>
                    <a:pt x="13859" y="1100"/>
                    <a:pt x="13737" y="1056"/>
                  </a:cubicBezTo>
                  <a:cubicBezTo>
                    <a:pt x="13735" y="1050"/>
                    <a:pt x="13733" y="1046"/>
                    <a:pt x="13730" y="1042"/>
                  </a:cubicBezTo>
                  <a:cubicBezTo>
                    <a:pt x="13873" y="1086"/>
                    <a:pt x="14010" y="1135"/>
                    <a:pt x="14145" y="1184"/>
                  </a:cubicBezTo>
                  <a:cubicBezTo>
                    <a:pt x="14128" y="1187"/>
                    <a:pt x="14112" y="1190"/>
                    <a:pt x="14096" y="1193"/>
                  </a:cubicBezTo>
                  <a:close/>
                  <a:moveTo>
                    <a:pt x="13966" y="1212"/>
                  </a:moveTo>
                  <a:cubicBezTo>
                    <a:pt x="13947" y="1203"/>
                    <a:pt x="13930" y="1193"/>
                    <a:pt x="13909" y="1184"/>
                  </a:cubicBezTo>
                  <a:cubicBezTo>
                    <a:pt x="13888" y="1167"/>
                    <a:pt x="13867" y="1149"/>
                    <a:pt x="13841" y="1131"/>
                  </a:cubicBezTo>
                  <a:cubicBezTo>
                    <a:pt x="13908" y="1155"/>
                    <a:pt x="13972" y="1179"/>
                    <a:pt x="14034" y="1202"/>
                  </a:cubicBezTo>
                  <a:cubicBezTo>
                    <a:pt x="14016" y="1206"/>
                    <a:pt x="13990" y="1209"/>
                    <a:pt x="13966" y="1212"/>
                  </a:cubicBezTo>
                  <a:close/>
                  <a:moveTo>
                    <a:pt x="14266" y="1669"/>
                  </a:moveTo>
                  <a:cubicBezTo>
                    <a:pt x="14239" y="1658"/>
                    <a:pt x="14207" y="1650"/>
                    <a:pt x="14180" y="1640"/>
                  </a:cubicBezTo>
                  <a:cubicBezTo>
                    <a:pt x="14134" y="1604"/>
                    <a:pt x="14085" y="1569"/>
                    <a:pt x="14034" y="1535"/>
                  </a:cubicBezTo>
                  <a:cubicBezTo>
                    <a:pt x="14095" y="1547"/>
                    <a:pt x="14155" y="1558"/>
                    <a:pt x="14214" y="1568"/>
                  </a:cubicBezTo>
                  <a:cubicBezTo>
                    <a:pt x="14234" y="1601"/>
                    <a:pt x="14254" y="1635"/>
                    <a:pt x="14266" y="1669"/>
                  </a:cubicBezTo>
                  <a:close/>
                  <a:moveTo>
                    <a:pt x="14277" y="1697"/>
                  </a:moveTo>
                  <a:cubicBezTo>
                    <a:pt x="14278" y="1698"/>
                    <a:pt x="14278" y="1699"/>
                    <a:pt x="14278" y="1700"/>
                  </a:cubicBezTo>
                  <a:cubicBezTo>
                    <a:pt x="14277" y="1700"/>
                    <a:pt x="14277" y="1699"/>
                    <a:pt x="14274" y="1698"/>
                  </a:cubicBezTo>
                  <a:cubicBezTo>
                    <a:pt x="14274" y="1698"/>
                    <a:pt x="14277" y="1697"/>
                    <a:pt x="14277" y="1697"/>
                  </a:cubicBezTo>
                  <a:close/>
                  <a:moveTo>
                    <a:pt x="14291" y="1821"/>
                  </a:moveTo>
                  <a:cubicBezTo>
                    <a:pt x="14296" y="1825"/>
                    <a:pt x="14297" y="1829"/>
                    <a:pt x="14300" y="1833"/>
                  </a:cubicBezTo>
                  <a:cubicBezTo>
                    <a:pt x="14297" y="1828"/>
                    <a:pt x="14291" y="1823"/>
                    <a:pt x="14285" y="1818"/>
                  </a:cubicBezTo>
                  <a:cubicBezTo>
                    <a:pt x="14285" y="1819"/>
                    <a:pt x="14289" y="1820"/>
                    <a:pt x="14291" y="1821"/>
                  </a:cubicBezTo>
                  <a:close/>
                  <a:moveTo>
                    <a:pt x="14323" y="1862"/>
                  </a:moveTo>
                  <a:cubicBezTo>
                    <a:pt x="14334" y="1872"/>
                    <a:pt x="14347" y="1881"/>
                    <a:pt x="14358" y="1891"/>
                  </a:cubicBezTo>
                  <a:cubicBezTo>
                    <a:pt x="14398" y="1934"/>
                    <a:pt x="14426" y="1980"/>
                    <a:pt x="14446" y="2026"/>
                  </a:cubicBezTo>
                  <a:cubicBezTo>
                    <a:pt x="14359" y="1971"/>
                    <a:pt x="14273" y="1914"/>
                    <a:pt x="14180" y="1859"/>
                  </a:cubicBezTo>
                  <a:cubicBezTo>
                    <a:pt x="14159" y="1823"/>
                    <a:pt x="14134" y="1785"/>
                    <a:pt x="14110" y="1745"/>
                  </a:cubicBezTo>
                  <a:cubicBezTo>
                    <a:pt x="14155" y="1760"/>
                    <a:pt x="14196" y="1777"/>
                    <a:pt x="14234" y="1793"/>
                  </a:cubicBezTo>
                  <a:cubicBezTo>
                    <a:pt x="14262" y="1815"/>
                    <a:pt x="14291" y="1838"/>
                    <a:pt x="14319" y="1859"/>
                  </a:cubicBezTo>
                  <a:cubicBezTo>
                    <a:pt x="14319" y="1871"/>
                    <a:pt x="14323" y="1883"/>
                    <a:pt x="14325" y="1894"/>
                  </a:cubicBezTo>
                  <a:cubicBezTo>
                    <a:pt x="14325" y="1883"/>
                    <a:pt x="14323" y="1873"/>
                    <a:pt x="14323" y="1862"/>
                  </a:cubicBezTo>
                  <a:close/>
                  <a:moveTo>
                    <a:pt x="14579" y="2056"/>
                  </a:moveTo>
                  <a:cubicBezTo>
                    <a:pt x="14511" y="2003"/>
                    <a:pt x="14446" y="1948"/>
                    <a:pt x="14380" y="1895"/>
                  </a:cubicBezTo>
                  <a:cubicBezTo>
                    <a:pt x="14365" y="1877"/>
                    <a:pt x="14348" y="1859"/>
                    <a:pt x="14331" y="1841"/>
                  </a:cubicBezTo>
                  <a:cubicBezTo>
                    <a:pt x="14446" y="1905"/>
                    <a:pt x="14535" y="1979"/>
                    <a:pt x="14579" y="2056"/>
                  </a:cubicBezTo>
                  <a:close/>
                  <a:moveTo>
                    <a:pt x="14609" y="2126"/>
                  </a:moveTo>
                  <a:cubicBezTo>
                    <a:pt x="14561" y="2097"/>
                    <a:pt x="14511" y="2068"/>
                    <a:pt x="14465" y="2036"/>
                  </a:cubicBezTo>
                  <a:cubicBezTo>
                    <a:pt x="14448" y="1999"/>
                    <a:pt x="14428" y="1961"/>
                    <a:pt x="14402" y="1924"/>
                  </a:cubicBezTo>
                  <a:cubicBezTo>
                    <a:pt x="14461" y="1970"/>
                    <a:pt x="14523" y="2016"/>
                    <a:pt x="14584" y="2062"/>
                  </a:cubicBezTo>
                  <a:cubicBezTo>
                    <a:pt x="14596" y="2083"/>
                    <a:pt x="14605" y="2105"/>
                    <a:pt x="14609" y="2126"/>
                  </a:cubicBezTo>
                  <a:close/>
                  <a:moveTo>
                    <a:pt x="14494" y="2151"/>
                  </a:moveTo>
                  <a:cubicBezTo>
                    <a:pt x="14456" y="2119"/>
                    <a:pt x="14416" y="2087"/>
                    <a:pt x="14375" y="2056"/>
                  </a:cubicBezTo>
                  <a:cubicBezTo>
                    <a:pt x="14411" y="2073"/>
                    <a:pt x="14446" y="2090"/>
                    <a:pt x="14479" y="2108"/>
                  </a:cubicBezTo>
                  <a:cubicBezTo>
                    <a:pt x="14487" y="2122"/>
                    <a:pt x="14491" y="2136"/>
                    <a:pt x="14494" y="2151"/>
                  </a:cubicBezTo>
                  <a:close/>
                  <a:moveTo>
                    <a:pt x="14514" y="2229"/>
                  </a:moveTo>
                  <a:cubicBezTo>
                    <a:pt x="14523" y="2273"/>
                    <a:pt x="14530" y="2316"/>
                    <a:pt x="14539" y="2359"/>
                  </a:cubicBezTo>
                  <a:cubicBezTo>
                    <a:pt x="14500" y="2325"/>
                    <a:pt x="14451" y="2295"/>
                    <a:pt x="14388" y="2268"/>
                  </a:cubicBezTo>
                  <a:cubicBezTo>
                    <a:pt x="14371" y="2247"/>
                    <a:pt x="14353" y="2228"/>
                    <a:pt x="14338" y="2208"/>
                  </a:cubicBezTo>
                  <a:cubicBezTo>
                    <a:pt x="14359" y="2210"/>
                    <a:pt x="14382" y="2214"/>
                    <a:pt x="14408" y="2216"/>
                  </a:cubicBezTo>
                  <a:cubicBezTo>
                    <a:pt x="14382" y="2214"/>
                    <a:pt x="14359" y="2209"/>
                    <a:pt x="14338" y="2206"/>
                  </a:cubicBezTo>
                  <a:cubicBezTo>
                    <a:pt x="14319" y="2182"/>
                    <a:pt x="14300" y="2158"/>
                    <a:pt x="14283" y="2134"/>
                  </a:cubicBezTo>
                  <a:cubicBezTo>
                    <a:pt x="14277" y="2102"/>
                    <a:pt x="14268" y="2070"/>
                    <a:pt x="14257" y="2036"/>
                  </a:cubicBezTo>
                  <a:cubicBezTo>
                    <a:pt x="14347" y="2100"/>
                    <a:pt x="14434" y="2164"/>
                    <a:pt x="14514" y="2229"/>
                  </a:cubicBezTo>
                  <a:close/>
                  <a:moveTo>
                    <a:pt x="14300" y="2236"/>
                  </a:moveTo>
                  <a:cubicBezTo>
                    <a:pt x="14300" y="2223"/>
                    <a:pt x="14300" y="2214"/>
                    <a:pt x="14297" y="2202"/>
                  </a:cubicBezTo>
                  <a:cubicBezTo>
                    <a:pt x="14311" y="2204"/>
                    <a:pt x="14316" y="2206"/>
                    <a:pt x="14328" y="2206"/>
                  </a:cubicBezTo>
                  <a:cubicBezTo>
                    <a:pt x="14342" y="2227"/>
                    <a:pt x="14358" y="2245"/>
                    <a:pt x="14377" y="2264"/>
                  </a:cubicBezTo>
                  <a:cubicBezTo>
                    <a:pt x="14353" y="2254"/>
                    <a:pt x="14328" y="2245"/>
                    <a:pt x="14300" y="2236"/>
                  </a:cubicBezTo>
                  <a:close/>
                  <a:moveTo>
                    <a:pt x="14291" y="2164"/>
                  </a:moveTo>
                  <a:cubicBezTo>
                    <a:pt x="14300" y="2178"/>
                    <a:pt x="14312" y="2191"/>
                    <a:pt x="14325" y="2205"/>
                  </a:cubicBezTo>
                  <a:cubicBezTo>
                    <a:pt x="14316" y="2204"/>
                    <a:pt x="14307" y="2201"/>
                    <a:pt x="14297" y="2200"/>
                  </a:cubicBezTo>
                  <a:cubicBezTo>
                    <a:pt x="14297" y="2188"/>
                    <a:pt x="14292" y="2176"/>
                    <a:pt x="14291" y="2164"/>
                  </a:cubicBezTo>
                  <a:close/>
                  <a:moveTo>
                    <a:pt x="14297" y="2587"/>
                  </a:moveTo>
                  <a:cubicBezTo>
                    <a:pt x="14289" y="2581"/>
                    <a:pt x="14280" y="2574"/>
                    <a:pt x="14274" y="2566"/>
                  </a:cubicBezTo>
                  <a:lnTo>
                    <a:pt x="14274" y="2565"/>
                  </a:lnTo>
                  <a:cubicBezTo>
                    <a:pt x="14277" y="2566"/>
                    <a:pt x="14280" y="2568"/>
                    <a:pt x="14283" y="2568"/>
                  </a:cubicBezTo>
                  <a:cubicBezTo>
                    <a:pt x="14289" y="2574"/>
                    <a:pt x="14292" y="2581"/>
                    <a:pt x="14297" y="2587"/>
                  </a:cubicBezTo>
                  <a:close/>
                  <a:moveTo>
                    <a:pt x="14342" y="2658"/>
                  </a:moveTo>
                  <a:cubicBezTo>
                    <a:pt x="14371" y="2705"/>
                    <a:pt x="14380" y="2753"/>
                    <a:pt x="14359" y="2802"/>
                  </a:cubicBezTo>
                  <a:cubicBezTo>
                    <a:pt x="14311" y="2783"/>
                    <a:pt x="14257" y="2765"/>
                    <a:pt x="14200" y="2750"/>
                  </a:cubicBezTo>
                  <a:cubicBezTo>
                    <a:pt x="14224" y="2697"/>
                    <a:pt x="14247" y="2643"/>
                    <a:pt x="14266" y="2583"/>
                  </a:cubicBezTo>
                  <a:cubicBezTo>
                    <a:pt x="14273" y="2587"/>
                    <a:pt x="14277" y="2592"/>
                    <a:pt x="14283" y="2597"/>
                  </a:cubicBezTo>
                  <a:cubicBezTo>
                    <a:pt x="14303" y="2617"/>
                    <a:pt x="14325" y="2639"/>
                    <a:pt x="14342" y="2658"/>
                  </a:cubicBezTo>
                  <a:close/>
                  <a:moveTo>
                    <a:pt x="14457" y="2457"/>
                  </a:moveTo>
                  <a:cubicBezTo>
                    <a:pt x="14422" y="2432"/>
                    <a:pt x="14388" y="2405"/>
                    <a:pt x="14353" y="2379"/>
                  </a:cubicBezTo>
                  <a:cubicBezTo>
                    <a:pt x="14349" y="2374"/>
                    <a:pt x="14348" y="2371"/>
                    <a:pt x="14347" y="2367"/>
                  </a:cubicBezTo>
                  <a:cubicBezTo>
                    <a:pt x="14391" y="2396"/>
                    <a:pt x="14426" y="2426"/>
                    <a:pt x="14457" y="2457"/>
                  </a:cubicBezTo>
                  <a:close/>
                  <a:moveTo>
                    <a:pt x="14584" y="2615"/>
                  </a:moveTo>
                  <a:cubicBezTo>
                    <a:pt x="14530" y="2605"/>
                    <a:pt x="14483" y="2591"/>
                    <a:pt x="14440" y="2578"/>
                  </a:cubicBezTo>
                  <a:cubicBezTo>
                    <a:pt x="14421" y="2521"/>
                    <a:pt x="14392" y="2463"/>
                    <a:pt x="14366" y="2409"/>
                  </a:cubicBezTo>
                  <a:cubicBezTo>
                    <a:pt x="14422" y="2454"/>
                    <a:pt x="14479" y="2500"/>
                    <a:pt x="14537" y="2544"/>
                  </a:cubicBezTo>
                  <a:cubicBezTo>
                    <a:pt x="14555" y="2568"/>
                    <a:pt x="14569" y="2591"/>
                    <a:pt x="14584" y="2615"/>
                  </a:cubicBezTo>
                  <a:close/>
                  <a:moveTo>
                    <a:pt x="14645" y="2809"/>
                  </a:moveTo>
                  <a:cubicBezTo>
                    <a:pt x="14577" y="2774"/>
                    <a:pt x="14511" y="2738"/>
                    <a:pt x="14454" y="2700"/>
                  </a:cubicBezTo>
                  <a:cubicBezTo>
                    <a:pt x="14456" y="2668"/>
                    <a:pt x="14454" y="2636"/>
                    <a:pt x="14446" y="2605"/>
                  </a:cubicBezTo>
                  <a:cubicBezTo>
                    <a:pt x="14494" y="2612"/>
                    <a:pt x="14541" y="2621"/>
                    <a:pt x="14592" y="2628"/>
                  </a:cubicBezTo>
                  <a:cubicBezTo>
                    <a:pt x="14623" y="2687"/>
                    <a:pt x="14638" y="2749"/>
                    <a:pt x="14645" y="2809"/>
                  </a:cubicBezTo>
                  <a:close/>
                  <a:moveTo>
                    <a:pt x="14658" y="2628"/>
                  </a:moveTo>
                  <a:cubicBezTo>
                    <a:pt x="14643" y="2626"/>
                    <a:pt x="14629" y="2623"/>
                    <a:pt x="14612" y="2620"/>
                  </a:cubicBezTo>
                  <a:cubicBezTo>
                    <a:pt x="14606" y="2608"/>
                    <a:pt x="14602" y="2597"/>
                    <a:pt x="14592" y="2585"/>
                  </a:cubicBezTo>
                  <a:cubicBezTo>
                    <a:pt x="14615" y="2600"/>
                    <a:pt x="14634" y="2615"/>
                    <a:pt x="14658" y="2628"/>
                  </a:cubicBezTo>
                  <a:close/>
                  <a:moveTo>
                    <a:pt x="14645" y="2903"/>
                  </a:moveTo>
                  <a:cubicBezTo>
                    <a:pt x="14638" y="2907"/>
                    <a:pt x="14632" y="2911"/>
                    <a:pt x="14629" y="2915"/>
                  </a:cubicBezTo>
                  <a:lnTo>
                    <a:pt x="14592" y="2903"/>
                  </a:lnTo>
                  <a:cubicBezTo>
                    <a:pt x="14535" y="2873"/>
                    <a:pt x="14472" y="2844"/>
                    <a:pt x="14405" y="2817"/>
                  </a:cubicBezTo>
                  <a:cubicBezTo>
                    <a:pt x="14418" y="2795"/>
                    <a:pt x="14434" y="2774"/>
                    <a:pt x="14442" y="2751"/>
                  </a:cubicBezTo>
                  <a:cubicBezTo>
                    <a:pt x="14465" y="2774"/>
                    <a:pt x="14491" y="2798"/>
                    <a:pt x="14517" y="2819"/>
                  </a:cubicBezTo>
                  <a:cubicBezTo>
                    <a:pt x="14491" y="2795"/>
                    <a:pt x="14465" y="2772"/>
                    <a:pt x="14442" y="2747"/>
                  </a:cubicBezTo>
                  <a:cubicBezTo>
                    <a:pt x="14446" y="2736"/>
                    <a:pt x="14453" y="2723"/>
                    <a:pt x="14453" y="2711"/>
                  </a:cubicBezTo>
                  <a:cubicBezTo>
                    <a:pt x="14511" y="2747"/>
                    <a:pt x="14577" y="2781"/>
                    <a:pt x="14645" y="2815"/>
                  </a:cubicBezTo>
                  <a:cubicBezTo>
                    <a:pt x="14652" y="2844"/>
                    <a:pt x="14652" y="2874"/>
                    <a:pt x="14645" y="2903"/>
                  </a:cubicBezTo>
                  <a:close/>
                  <a:moveTo>
                    <a:pt x="14645" y="2920"/>
                  </a:moveTo>
                  <a:cubicBezTo>
                    <a:pt x="14638" y="2920"/>
                    <a:pt x="14638" y="2918"/>
                    <a:pt x="14631" y="2916"/>
                  </a:cubicBezTo>
                  <a:cubicBezTo>
                    <a:pt x="14638" y="2913"/>
                    <a:pt x="14643" y="2910"/>
                    <a:pt x="14645" y="2907"/>
                  </a:cubicBezTo>
                  <a:cubicBezTo>
                    <a:pt x="14645" y="2912"/>
                    <a:pt x="14645" y="2916"/>
                    <a:pt x="14645" y="2920"/>
                  </a:cubicBezTo>
                  <a:close/>
                  <a:moveTo>
                    <a:pt x="14643" y="2933"/>
                  </a:moveTo>
                  <a:cubicBezTo>
                    <a:pt x="14638" y="2929"/>
                    <a:pt x="14631" y="2925"/>
                    <a:pt x="14623" y="2922"/>
                  </a:cubicBezTo>
                  <a:cubicBezTo>
                    <a:pt x="14625" y="2921"/>
                    <a:pt x="14625" y="2920"/>
                    <a:pt x="14629" y="2920"/>
                  </a:cubicBezTo>
                  <a:cubicBezTo>
                    <a:pt x="14632" y="2921"/>
                    <a:pt x="14638" y="2924"/>
                    <a:pt x="14645" y="2925"/>
                  </a:cubicBezTo>
                  <a:cubicBezTo>
                    <a:pt x="14645" y="2928"/>
                    <a:pt x="14643" y="2931"/>
                    <a:pt x="14643" y="2933"/>
                  </a:cubicBezTo>
                  <a:close/>
                  <a:moveTo>
                    <a:pt x="14612" y="2915"/>
                  </a:moveTo>
                  <a:cubicBezTo>
                    <a:pt x="14617" y="2916"/>
                    <a:pt x="14620" y="2917"/>
                    <a:pt x="14623" y="2918"/>
                  </a:cubicBezTo>
                  <a:cubicBezTo>
                    <a:pt x="14623" y="2919"/>
                    <a:pt x="14620" y="2919"/>
                    <a:pt x="14620" y="2920"/>
                  </a:cubicBezTo>
                  <a:cubicBezTo>
                    <a:pt x="14620" y="2918"/>
                    <a:pt x="14617" y="2917"/>
                    <a:pt x="14612" y="2915"/>
                  </a:cubicBezTo>
                  <a:close/>
                  <a:moveTo>
                    <a:pt x="14609" y="3056"/>
                  </a:moveTo>
                  <a:cubicBezTo>
                    <a:pt x="14592" y="3054"/>
                    <a:pt x="14576" y="3052"/>
                    <a:pt x="14558" y="3050"/>
                  </a:cubicBezTo>
                  <a:cubicBezTo>
                    <a:pt x="14532" y="3037"/>
                    <a:pt x="14508" y="3024"/>
                    <a:pt x="14486" y="3010"/>
                  </a:cubicBezTo>
                  <a:cubicBezTo>
                    <a:pt x="14530" y="2984"/>
                    <a:pt x="14574" y="2957"/>
                    <a:pt x="14612" y="2929"/>
                  </a:cubicBezTo>
                  <a:cubicBezTo>
                    <a:pt x="14623" y="2935"/>
                    <a:pt x="14631" y="2940"/>
                    <a:pt x="14638" y="2945"/>
                  </a:cubicBezTo>
                  <a:cubicBezTo>
                    <a:pt x="14632" y="2983"/>
                    <a:pt x="14623" y="3019"/>
                    <a:pt x="14609" y="3056"/>
                  </a:cubicBezTo>
                  <a:close/>
                  <a:moveTo>
                    <a:pt x="14603" y="3071"/>
                  </a:moveTo>
                  <a:cubicBezTo>
                    <a:pt x="14595" y="3067"/>
                    <a:pt x="14586" y="3064"/>
                    <a:pt x="14577" y="3059"/>
                  </a:cubicBezTo>
                  <a:cubicBezTo>
                    <a:pt x="14589" y="3060"/>
                    <a:pt x="14597" y="3060"/>
                    <a:pt x="14609" y="3060"/>
                  </a:cubicBezTo>
                  <a:cubicBezTo>
                    <a:pt x="14606" y="3064"/>
                    <a:pt x="14605" y="3067"/>
                    <a:pt x="14603" y="3071"/>
                  </a:cubicBezTo>
                  <a:close/>
                  <a:moveTo>
                    <a:pt x="14446" y="3030"/>
                  </a:moveTo>
                  <a:cubicBezTo>
                    <a:pt x="14456" y="3025"/>
                    <a:pt x="14465" y="3020"/>
                    <a:pt x="14474" y="3015"/>
                  </a:cubicBezTo>
                  <a:cubicBezTo>
                    <a:pt x="14494" y="3027"/>
                    <a:pt x="14514" y="3036"/>
                    <a:pt x="14532" y="3046"/>
                  </a:cubicBezTo>
                  <a:cubicBezTo>
                    <a:pt x="14504" y="3040"/>
                    <a:pt x="14474" y="3035"/>
                    <a:pt x="14446" y="3030"/>
                  </a:cubicBezTo>
                  <a:close/>
                  <a:moveTo>
                    <a:pt x="14348" y="2833"/>
                  </a:moveTo>
                  <a:cubicBezTo>
                    <a:pt x="14338" y="2854"/>
                    <a:pt x="14319" y="2875"/>
                    <a:pt x="14297" y="2897"/>
                  </a:cubicBezTo>
                  <a:cubicBezTo>
                    <a:pt x="14297" y="2898"/>
                    <a:pt x="14297" y="2898"/>
                    <a:pt x="14297" y="2898"/>
                  </a:cubicBezTo>
                  <a:cubicBezTo>
                    <a:pt x="14254" y="2869"/>
                    <a:pt x="14211" y="2839"/>
                    <a:pt x="14168" y="2809"/>
                  </a:cubicBezTo>
                  <a:cubicBezTo>
                    <a:pt x="14176" y="2798"/>
                    <a:pt x="14181" y="2786"/>
                    <a:pt x="14184" y="2774"/>
                  </a:cubicBezTo>
                  <a:cubicBezTo>
                    <a:pt x="14239" y="2795"/>
                    <a:pt x="14292" y="2813"/>
                    <a:pt x="14348" y="2833"/>
                  </a:cubicBezTo>
                  <a:close/>
                  <a:moveTo>
                    <a:pt x="14353" y="2825"/>
                  </a:moveTo>
                  <a:cubicBezTo>
                    <a:pt x="14297" y="2805"/>
                    <a:pt x="14243" y="2785"/>
                    <a:pt x="14191" y="2765"/>
                  </a:cubicBezTo>
                  <a:cubicBezTo>
                    <a:pt x="14249" y="2780"/>
                    <a:pt x="14303" y="2798"/>
                    <a:pt x="14356" y="2816"/>
                  </a:cubicBezTo>
                  <a:cubicBezTo>
                    <a:pt x="14353" y="2819"/>
                    <a:pt x="14353" y="2821"/>
                    <a:pt x="14353" y="2825"/>
                  </a:cubicBezTo>
                  <a:close/>
                  <a:moveTo>
                    <a:pt x="14388" y="2836"/>
                  </a:moveTo>
                  <a:cubicBezTo>
                    <a:pt x="14388" y="2834"/>
                    <a:pt x="14391" y="2832"/>
                    <a:pt x="14392" y="2829"/>
                  </a:cubicBezTo>
                  <a:cubicBezTo>
                    <a:pt x="14434" y="2845"/>
                    <a:pt x="14472" y="2861"/>
                    <a:pt x="14508" y="2877"/>
                  </a:cubicBezTo>
                  <a:cubicBezTo>
                    <a:pt x="14465" y="2864"/>
                    <a:pt x="14427" y="2850"/>
                    <a:pt x="14388" y="2836"/>
                  </a:cubicBezTo>
                  <a:close/>
                  <a:moveTo>
                    <a:pt x="14548" y="2896"/>
                  </a:moveTo>
                  <a:cubicBezTo>
                    <a:pt x="14569" y="2906"/>
                    <a:pt x="14589" y="2916"/>
                    <a:pt x="14609" y="2927"/>
                  </a:cubicBezTo>
                  <a:cubicBezTo>
                    <a:pt x="14565" y="2952"/>
                    <a:pt x="14520" y="2978"/>
                    <a:pt x="14472" y="3004"/>
                  </a:cubicBezTo>
                  <a:cubicBezTo>
                    <a:pt x="14411" y="2971"/>
                    <a:pt x="14353" y="2936"/>
                    <a:pt x="14300" y="2901"/>
                  </a:cubicBezTo>
                  <a:cubicBezTo>
                    <a:pt x="14332" y="2882"/>
                    <a:pt x="14359" y="2863"/>
                    <a:pt x="14380" y="2843"/>
                  </a:cubicBezTo>
                  <a:cubicBezTo>
                    <a:pt x="14435" y="2861"/>
                    <a:pt x="14493" y="2878"/>
                    <a:pt x="14548" y="2896"/>
                  </a:cubicBezTo>
                  <a:close/>
                  <a:moveTo>
                    <a:pt x="14115" y="2984"/>
                  </a:moveTo>
                  <a:cubicBezTo>
                    <a:pt x="14105" y="2985"/>
                    <a:pt x="14095" y="2986"/>
                    <a:pt x="14085" y="2988"/>
                  </a:cubicBezTo>
                  <a:cubicBezTo>
                    <a:pt x="14085" y="2984"/>
                    <a:pt x="14086" y="2980"/>
                    <a:pt x="14091" y="2975"/>
                  </a:cubicBezTo>
                  <a:cubicBezTo>
                    <a:pt x="14099" y="2977"/>
                    <a:pt x="14105" y="2980"/>
                    <a:pt x="14115" y="2984"/>
                  </a:cubicBezTo>
                  <a:close/>
                  <a:moveTo>
                    <a:pt x="14112" y="2924"/>
                  </a:moveTo>
                  <a:cubicBezTo>
                    <a:pt x="14112" y="2923"/>
                    <a:pt x="14112" y="2921"/>
                    <a:pt x="14110" y="2920"/>
                  </a:cubicBezTo>
                  <a:cubicBezTo>
                    <a:pt x="14126" y="2892"/>
                    <a:pt x="14142" y="2861"/>
                    <a:pt x="14159" y="2827"/>
                  </a:cubicBezTo>
                  <a:cubicBezTo>
                    <a:pt x="14200" y="2854"/>
                    <a:pt x="14242" y="2882"/>
                    <a:pt x="14283" y="2908"/>
                  </a:cubicBezTo>
                  <a:cubicBezTo>
                    <a:pt x="14258" y="2926"/>
                    <a:pt x="14230" y="2943"/>
                    <a:pt x="14196" y="2957"/>
                  </a:cubicBezTo>
                  <a:cubicBezTo>
                    <a:pt x="14166" y="2947"/>
                    <a:pt x="14142" y="2935"/>
                    <a:pt x="14112" y="2924"/>
                  </a:cubicBezTo>
                  <a:close/>
                  <a:moveTo>
                    <a:pt x="14204" y="2962"/>
                  </a:moveTo>
                  <a:cubicBezTo>
                    <a:pt x="14237" y="2947"/>
                    <a:pt x="14263" y="2929"/>
                    <a:pt x="14289" y="2912"/>
                  </a:cubicBezTo>
                  <a:cubicBezTo>
                    <a:pt x="14342" y="2945"/>
                    <a:pt x="14399" y="2977"/>
                    <a:pt x="14461" y="3010"/>
                  </a:cubicBezTo>
                  <a:cubicBezTo>
                    <a:pt x="14453" y="3014"/>
                    <a:pt x="14440" y="3020"/>
                    <a:pt x="14428" y="3027"/>
                  </a:cubicBezTo>
                  <a:cubicBezTo>
                    <a:pt x="14347" y="3008"/>
                    <a:pt x="14273" y="2986"/>
                    <a:pt x="14204" y="2962"/>
                  </a:cubicBezTo>
                  <a:close/>
                  <a:moveTo>
                    <a:pt x="11853" y="160"/>
                  </a:moveTo>
                  <a:cubicBezTo>
                    <a:pt x="11837" y="158"/>
                    <a:pt x="11827" y="155"/>
                    <a:pt x="11811" y="152"/>
                  </a:cubicBezTo>
                  <a:cubicBezTo>
                    <a:pt x="11837" y="154"/>
                    <a:pt x="11860" y="158"/>
                    <a:pt x="11887" y="161"/>
                  </a:cubicBezTo>
                  <a:cubicBezTo>
                    <a:pt x="11876" y="161"/>
                    <a:pt x="11863" y="161"/>
                    <a:pt x="11853" y="160"/>
                  </a:cubicBezTo>
                  <a:close/>
                  <a:moveTo>
                    <a:pt x="11478" y="100"/>
                  </a:moveTo>
                  <a:cubicBezTo>
                    <a:pt x="11304" y="79"/>
                    <a:pt x="11122" y="65"/>
                    <a:pt x="10924" y="60"/>
                  </a:cubicBezTo>
                  <a:cubicBezTo>
                    <a:pt x="11153" y="48"/>
                    <a:pt x="11392" y="54"/>
                    <a:pt x="11614" y="81"/>
                  </a:cubicBezTo>
                  <a:cubicBezTo>
                    <a:pt x="11569" y="85"/>
                    <a:pt x="11524" y="92"/>
                    <a:pt x="11478" y="100"/>
                  </a:cubicBezTo>
                  <a:close/>
                  <a:moveTo>
                    <a:pt x="8933" y="246"/>
                  </a:moveTo>
                  <a:cubicBezTo>
                    <a:pt x="8933" y="246"/>
                    <a:pt x="8933" y="246"/>
                    <a:pt x="8933" y="246"/>
                  </a:cubicBezTo>
                  <a:cubicBezTo>
                    <a:pt x="8957" y="228"/>
                    <a:pt x="8983" y="210"/>
                    <a:pt x="9009" y="192"/>
                  </a:cubicBezTo>
                  <a:cubicBezTo>
                    <a:pt x="9113" y="167"/>
                    <a:pt x="9226" y="145"/>
                    <a:pt x="9358" y="133"/>
                  </a:cubicBezTo>
                  <a:cubicBezTo>
                    <a:pt x="9231" y="144"/>
                    <a:pt x="9121" y="163"/>
                    <a:pt x="9022" y="186"/>
                  </a:cubicBezTo>
                  <a:cubicBezTo>
                    <a:pt x="9102" y="138"/>
                    <a:pt x="9206" y="98"/>
                    <a:pt x="9361" y="85"/>
                  </a:cubicBezTo>
                  <a:cubicBezTo>
                    <a:pt x="9506" y="67"/>
                    <a:pt x="9658" y="73"/>
                    <a:pt x="9812" y="83"/>
                  </a:cubicBezTo>
                  <a:cubicBezTo>
                    <a:pt x="9438" y="115"/>
                    <a:pt x="9159" y="172"/>
                    <a:pt x="8933" y="246"/>
                  </a:cubicBezTo>
                  <a:close/>
                  <a:moveTo>
                    <a:pt x="8759" y="278"/>
                  </a:moveTo>
                  <a:cubicBezTo>
                    <a:pt x="8825" y="249"/>
                    <a:pt x="8902" y="222"/>
                    <a:pt x="8988" y="199"/>
                  </a:cubicBezTo>
                  <a:cubicBezTo>
                    <a:pt x="8962" y="215"/>
                    <a:pt x="8945" y="231"/>
                    <a:pt x="8924" y="247"/>
                  </a:cubicBezTo>
                  <a:cubicBezTo>
                    <a:pt x="8865" y="256"/>
                    <a:pt x="8811" y="266"/>
                    <a:pt x="8759" y="278"/>
                  </a:cubicBezTo>
                  <a:close/>
                  <a:moveTo>
                    <a:pt x="8522" y="425"/>
                  </a:moveTo>
                  <a:cubicBezTo>
                    <a:pt x="8537" y="411"/>
                    <a:pt x="8554" y="397"/>
                    <a:pt x="8571" y="384"/>
                  </a:cubicBezTo>
                  <a:cubicBezTo>
                    <a:pt x="8593" y="377"/>
                    <a:pt x="8617" y="372"/>
                    <a:pt x="8638" y="365"/>
                  </a:cubicBezTo>
                  <a:cubicBezTo>
                    <a:pt x="8600" y="384"/>
                    <a:pt x="8561" y="404"/>
                    <a:pt x="8522" y="425"/>
                  </a:cubicBezTo>
                  <a:close/>
                  <a:moveTo>
                    <a:pt x="8446" y="462"/>
                  </a:moveTo>
                  <a:cubicBezTo>
                    <a:pt x="8396" y="478"/>
                    <a:pt x="8347" y="494"/>
                    <a:pt x="8297" y="511"/>
                  </a:cubicBezTo>
                  <a:cubicBezTo>
                    <a:pt x="8361" y="473"/>
                    <a:pt x="8436" y="437"/>
                    <a:pt x="8517" y="406"/>
                  </a:cubicBezTo>
                  <a:cubicBezTo>
                    <a:pt x="8492" y="424"/>
                    <a:pt x="8469" y="443"/>
                    <a:pt x="8446" y="462"/>
                  </a:cubicBezTo>
                  <a:close/>
                  <a:moveTo>
                    <a:pt x="7771" y="3378"/>
                  </a:moveTo>
                  <a:cubicBezTo>
                    <a:pt x="7709" y="3420"/>
                    <a:pt x="7637" y="3462"/>
                    <a:pt x="7550" y="3498"/>
                  </a:cubicBezTo>
                  <a:cubicBezTo>
                    <a:pt x="7530" y="3472"/>
                    <a:pt x="7513" y="3444"/>
                    <a:pt x="7500" y="3417"/>
                  </a:cubicBezTo>
                  <a:cubicBezTo>
                    <a:pt x="7625" y="3364"/>
                    <a:pt x="7732" y="3304"/>
                    <a:pt x="7821" y="3239"/>
                  </a:cubicBezTo>
                  <a:cubicBezTo>
                    <a:pt x="7824" y="3287"/>
                    <a:pt x="7810" y="3334"/>
                    <a:pt x="7771" y="3378"/>
                  </a:cubicBezTo>
                  <a:close/>
                  <a:moveTo>
                    <a:pt x="7196" y="3551"/>
                  </a:moveTo>
                  <a:cubicBezTo>
                    <a:pt x="7273" y="3526"/>
                    <a:pt x="7333" y="3495"/>
                    <a:pt x="7380" y="3462"/>
                  </a:cubicBezTo>
                  <a:cubicBezTo>
                    <a:pt x="7408" y="3452"/>
                    <a:pt x="7436" y="3441"/>
                    <a:pt x="7463" y="3431"/>
                  </a:cubicBezTo>
                  <a:cubicBezTo>
                    <a:pt x="7481" y="3456"/>
                    <a:pt x="7504" y="3480"/>
                    <a:pt x="7526" y="3504"/>
                  </a:cubicBezTo>
                  <a:cubicBezTo>
                    <a:pt x="7442" y="3526"/>
                    <a:pt x="7333" y="3543"/>
                    <a:pt x="7196" y="3551"/>
                  </a:cubicBezTo>
                  <a:close/>
                  <a:moveTo>
                    <a:pt x="7146" y="3555"/>
                  </a:moveTo>
                  <a:cubicBezTo>
                    <a:pt x="7103" y="3556"/>
                    <a:pt x="7065" y="3558"/>
                    <a:pt x="7026" y="3558"/>
                  </a:cubicBezTo>
                  <a:cubicBezTo>
                    <a:pt x="7127" y="3537"/>
                    <a:pt x="7224" y="3513"/>
                    <a:pt x="7313" y="3485"/>
                  </a:cubicBezTo>
                  <a:cubicBezTo>
                    <a:pt x="7278" y="3510"/>
                    <a:pt x="7233" y="3533"/>
                    <a:pt x="7177" y="3552"/>
                  </a:cubicBezTo>
                  <a:cubicBezTo>
                    <a:pt x="7167" y="3553"/>
                    <a:pt x="7157" y="3554"/>
                    <a:pt x="7146" y="3555"/>
                  </a:cubicBezTo>
                  <a:close/>
                  <a:moveTo>
                    <a:pt x="6878" y="6824"/>
                  </a:moveTo>
                  <a:cubicBezTo>
                    <a:pt x="6651" y="6830"/>
                    <a:pt x="6401" y="6952"/>
                    <a:pt x="6112" y="7155"/>
                  </a:cubicBezTo>
                  <a:cubicBezTo>
                    <a:pt x="5822" y="7359"/>
                    <a:pt x="5657" y="7510"/>
                    <a:pt x="5428" y="7645"/>
                  </a:cubicBezTo>
                  <a:cubicBezTo>
                    <a:pt x="5201" y="7781"/>
                    <a:pt x="4271" y="7404"/>
                    <a:pt x="3897" y="7217"/>
                  </a:cubicBezTo>
                  <a:cubicBezTo>
                    <a:pt x="3524" y="7027"/>
                    <a:pt x="2763" y="6733"/>
                    <a:pt x="2490" y="6611"/>
                  </a:cubicBezTo>
                  <a:cubicBezTo>
                    <a:pt x="2222" y="6490"/>
                    <a:pt x="2925" y="6371"/>
                    <a:pt x="3277" y="6219"/>
                  </a:cubicBezTo>
                  <a:cubicBezTo>
                    <a:pt x="3630" y="6068"/>
                    <a:pt x="4166" y="5902"/>
                    <a:pt x="4870" y="5661"/>
                  </a:cubicBezTo>
                  <a:cubicBezTo>
                    <a:pt x="5574" y="5419"/>
                    <a:pt x="5532" y="5298"/>
                    <a:pt x="5532" y="5298"/>
                  </a:cubicBezTo>
                  <a:cubicBezTo>
                    <a:pt x="6091" y="5208"/>
                    <a:pt x="6132" y="5472"/>
                    <a:pt x="6319" y="5683"/>
                  </a:cubicBezTo>
                  <a:cubicBezTo>
                    <a:pt x="6505" y="5894"/>
                    <a:pt x="6713" y="5932"/>
                    <a:pt x="6981" y="6129"/>
                  </a:cubicBezTo>
                  <a:cubicBezTo>
                    <a:pt x="7250" y="6325"/>
                    <a:pt x="7023" y="6393"/>
                    <a:pt x="7002" y="6529"/>
                  </a:cubicBezTo>
                  <a:cubicBezTo>
                    <a:pt x="6981" y="6664"/>
                    <a:pt x="7103" y="6815"/>
                    <a:pt x="6878" y="6824"/>
                  </a:cubicBezTo>
                  <a:close/>
                  <a:moveTo>
                    <a:pt x="7449" y="3411"/>
                  </a:moveTo>
                  <a:cubicBezTo>
                    <a:pt x="7446" y="3412"/>
                    <a:pt x="7442" y="3415"/>
                    <a:pt x="7436" y="3417"/>
                  </a:cubicBezTo>
                  <a:cubicBezTo>
                    <a:pt x="7442" y="3413"/>
                    <a:pt x="7445" y="3409"/>
                    <a:pt x="7446" y="3407"/>
                  </a:cubicBezTo>
                  <a:cubicBezTo>
                    <a:pt x="7446" y="3407"/>
                    <a:pt x="7448" y="3409"/>
                    <a:pt x="7449" y="3411"/>
                  </a:cubicBezTo>
                  <a:close/>
                  <a:moveTo>
                    <a:pt x="7414" y="3153"/>
                  </a:moveTo>
                  <a:cubicBezTo>
                    <a:pt x="7445" y="3131"/>
                    <a:pt x="7477" y="3109"/>
                    <a:pt x="7521" y="3088"/>
                  </a:cubicBezTo>
                  <a:cubicBezTo>
                    <a:pt x="7568" y="3055"/>
                    <a:pt x="7619" y="3020"/>
                    <a:pt x="7668" y="2985"/>
                  </a:cubicBezTo>
                  <a:cubicBezTo>
                    <a:pt x="7675" y="2989"/>
                    <a:pt x="7677" y="2992"/>
                    <a:pt x="7680" y="2996"/>
                  </a:cubicBezTo>
                  <a:cubicBezTo>
                    <a:pt x="7661" y="3064"/>
                    <a:pt x="7612" y="3132"/>
                    <a:pt x="7551" y="3198"/>
                  </a:cubicBezTo>
                  <a:cubicBezTo>
                    <a:pt x="7513" y="3239"/>
                    <a:pt x="7485" y="3286"/>
                    <a:pt x="7457" y="3331"/>
                  </a:cubicBezTo>
                  <a:cubicBezTo>
                    <a:pt x="7431" y="3271"/>
                    <a:pt x="7416" y="3212"/>
                    <a:pt x="7414" y="3153"/>
                  </a:cubicBezTo>
                  <a:close/>
                  <a:moveTo>
                    <a:pt x="7252" y="2869"/>
                  </a:moveTo>
                  <a:cubicBezTo>
                    <a:pt x="7316" y="2821"/>
                    <a:pt x="7361" y="2768"/>
                    <a:pt x="7375" y="2711"/>
                  </a:cubicBezTo>
                  <a:cubicBezTo>
                    <a:pt x="7375" y="2709"/>
                    <a:pt x="7375" y="2707"/>
                    <a:pt x="7376" y="2704"/>
                  </a:cubicBezTo>
                  <a:cubicBezTo>
                    <a:pt x="7386" y="2720"/>
                    <a:pt x="7396" y="2735"/>
                    <a:pt x="7408" y="2750"/>
                  </a:cubicBezTo>
                  <a:cubicBezTo>
                    <a:pt x="7369" y="2792"/>
                    <a:pt x="7319" y="2833"/>
                    <a:pt x="7252" y="2869"/>
                  </a:cubicBezTo>
                  <a:close/>
                  <a:moveTo>
                    <a:pt x="7252" y="1630"/>
                  </a:moveTo>
                  <a:cubicBezTo>
                    <a:pt x="7255" y="1624"/>
                    <a:pt x="7259" y="1616"/>
                    <a:pt x="7263" y="1611"/>
                  </a:cubicBezTo>
                  <a:cubicBezTo>
                    <a:pt x="7269" y="1604"/>
                    <a:pt x="7281" y="1599"/>
                    <a:pt x="7287" y="1592"/>
                  </a:cubicBezTo>
                  <a:cubicBezTo>
                    <a:pt x="7313" y="1585"/>
                    <a:pt x="7333" y="1576"/>
                    <a:pt x="7358" y="1569"/>
                  </a:cubicBezTo>
                  <a:cubicBezTo>
                    <a:pt x="7357" y="1572"/>
                    <a:pt x="7357" y="1575"/>
                    <a:pt x="7353" y="1577"/>
                  </a:cubicBezTo>
                  <a:cubicBezTo>
                    <a:pt x="7319" y="1595"/>
                    <a:pt x="7289" y="1613"/>
                    <a:pt x="7252" y="1630"/>
                  </a:cubicBezTo>
                  <a:close/>
                  <a:moveTo>
                    <a:pt x="7233" y="1912"/>
                  </a:moveTo>
                  <a:cubicBezTo>
                    <a:pt x="7231" y="1913"/>
                    <a:pt x="7228" y="1914"/>
                    <a:pt x="7226" y="1914"/>
                  </a:cubicBezTo>
                  <a:cubicBezTo>
                    <a:pt x="7208" y="1843"/>
                    <a:pt x="7211" y="1774"/>
                    <a:pt x="7228" y="1705"/>
                  </a:cubicBezTo>
                  <a:cubicBezTo>
                    <a:pt x="7263" y="1690"/>
                    <a:pt x="7292" y="1677"/>
                    <a:pt x="7323" y="1663"/>
                  </a:cubicBezTo>
                  <a:cubicBezTo>
                    <a:pt x="7282" y="1750"/>
                    <a:pt x="7252" y="1833"/>
                    <a:pt x="7233" y="1912"/>
                  </a:cubicBezTo>
                  <a:close/>
                  <a:moveTo>
                    <a:pt x="7067" y="2557"/>
                  </a:moveTo>
                  <a:cubicBezTo>
                    <a:pt x="7073" y="2519"/>
                    <a:pt x="7075" y="2481"/>
                    <a:pt x="7075" y="2443"/>
                  </a:cubicBezTo>
                  <a:cubicBezTo>
                    <a:pt x="7082" y="2430"/>
                    <a:pt x="7088" y="2419"/>
                    <a:pt x="7095" y="2406"/>
                  </a:cubicBezTo>
                  <a:cubicBezTo>
                    <a:pt x="7146" y="2393"/>
                    <a:pt x="7192" y="2378"/>
                    <a:pt x="7228" y="2362"/>
                  </a:cubicBezTo>
                  <a:cubicBezTo>
                    <a:pt x="7233" y="2381"/>
                    <a:pt x="7238" y="2398"/>
                    <a:pt x="7241" y="2416"/>
                  </a:cubicBezTo>
                  <a:cubicBezTo>
                    <a:pt x="7172" y="2462"/>
                    <a:pt x="7114" y="2509"/>
                    <a:pt x="7067" y="2557"/>
                  </a:cubicBezTo>
                  <a:close/>
                  <a:moveTo>
                    <a:pt x="7053" y="2176"/>
                  </a:moveTo>
                  <a:cubicBezTo>
                    <a:pt x="7065" y="2170"/>
                    <a:pt x="7075" y="2164"/>
                    <a:pt x="7082" y="2158"/>
                  </a:cubicBezTo>
                  <a:cubicBezTo>
                    <a:pt x="7127" y="2143"/>
                    <a:pt x="7167" y="2128"/>
                    <a:pt x="7203" y="2112"/>
                  </a:cubicBezTo>
                  <a:cubicBezTo>
                    <a:pt x="7203" y="2119"/>
                    <a:pt x="7203" y="2126"/>
                    <a:pt x="7203" y="2133"/>
                  </a:cubicBezTo>
                  <a:cubicBezTo>
                    <a:pt x="7158" y="2215"/>
                    <a:pt x="7121" y="2299"/>
                    <a:pt x="7079" y="2383"/>
                  </a:cubicBezTo>
                  <a:cubicBezTo>
                    <a:pt x="7076" y="2384"/>
                    <a:pt x="7075" y="2384"/>
                    <a:pt x="7073" y="2385"/>
                  </a:cubicBezTo>
                  <a:cubicBezTo>
                    <a:pt x="7068" y="2316"/>
                    <a:pt x="7060" y="2246"/>
                    <a:pt x="7053" y="2176"/>
                  </a:cubicBezTo>
                  <a:close/>
                  <a:moveTo>
                    <a:pt x="6745" y="2435"/>
                  </a:moveTo>
                  <a:cubicBezTo>
                    <a:pt x="6758" y="2396"/>
                    <a:pt x="6776" y="2358"/>
                    <a:pt x="6800" y="2318"/>
                  </a:cubicBezTo>
                  <a:cubicBezTo>
                    <a:pt x="6883" y="2277"/>
                    <a:pt x="6956" y="2235"/>
                    <a:pt x="7030" y="2190"/>
                  </a:cubicBezTo>
                  <a:cubicBezTo>
                    <a:pt x="7037" y="2257"/>
                    <a:pt x="7047" y="2325"/>
                    <a:pt x="7053" y="2391"/>
                  </a:cubicBezTo>
                  <a:cubicBezTo>
                    <a:pt x="6960" y="2422"/>
                    <a:pt x="6843" y="2443"/>
                    <a:pt x="6745" y="2435"/>
                  </a:cubicBezTo>
                  <a:close/>
                  <a:moveTo>
                    <a:pt x="6733" y="2435"/>
                  </a:moveTo>
                  <a:cubicBezTo>
                    <a:pt x="6728" y="2435"/>
                    <a:pt x="6724" y="2435"/>
                    <a:pt x="6717" y="2434"/>
                  </a:cubicBezTo>
                  <a:cubicBezTo>
                    <a:pt x="6713" y="2411"/>
                    <a:pt x="6706" y="2388"/>
                    <a:pt x="6701" y="2364"/>
                  </a:cubicBezTo>
                  <a:cubicBezTo>
                    <a:pt x="6726" y="2353"/>
                    <a:pt x="6751" y="2341"/>
                    <a:pt x="6774" y="2331"/>
                  </a:cubicBezTo>
                  <a:cubicBezTo>
                    <a:pt x="6757" y="2364"/>
                    <a:pt x="6744" y="2400"/>
                    <a:pt x="6733" y="2435"/>
                  </a:cubicBezTo>
                  <a:close/>
                  <a:moveTo>
                    <a:pt x="6728" y="2463"/>
                  </a:moveTo>
                  <a:lnTo>
                    <a:pt x="6720" y="2443"/>
                  </a:lnTo>
                  <a:cubicBezTo>
                    <a:pt x="6726" y="2443"/>
                    <a:pt x="6728" y="2443"/>
                    <a:pt x="6731" y="2444"/>
                  </a:cubicBezTo>
                  <a:cubicBezTo>
                    <a:pt x="6728" y="2450"/>
                    <a:pt x="6728" y="2457"/>
                    <a:pt x="6728" y="2463"/>
                  </a:cubicBezTo>
                  <a:close/>
                  <a:moveTo>
                    <a:pt x="6685" y="2260"/>
                  </a:moveTo>
                  <a:cubicBezTo>
                    <a:pt x="6737" y="2250"/>
                    <a:pt x="6787" y="2240"/>
                    <a:pt x="6838" y="2227"/>
                  </a:cubicBezTo>
                  <a:cubicBezTo>
                    <a:pt x="6816" y="2256"/>
                    <a:pt x="6797" y="2285"/>
                    <a:pt x="6782" y="2315"/>
                  </a:cubicBezTo>
                  <a:cubicBezTo>
                    <a:pt x="6757" y="2329"/>
                    <a:pt x="6728" y="2343"/>
                    <a:pt x="6701" y="2355"/>
                  </a:cubicBezTo>
                  <a:cubicBezTo>
                    <a:pt x="6691" y="2324"/>
                    <a:pt x="6688" y="2292"/>
                    <a:pt x="6685" y="2260"/>
                  </a:cubicBezTo>
                  <a:close/>
                  <a:moveTo>
                    <a:pt x="6612" y="2402"/>
                  </a:moveTo>
                  <a:cubicBezTo>
                    <a:pt x="6634" y="2393"/>
                    <a:pt x="6652" y="2385"/>
                    <a:pt x="6672" y="2377"/>
                  </a:cubicBezTo>
                  <a:cubicBezTo>
                    <a:pt x="6681" y="2394"/>
                    <a:pt x="6685" y="2412"/>
                    <a:pt x="6694" y="2430"/>
                  </a:cubicBezTo>
                  <a:cubicBezTo>
                    <a:pt x="6664" y="2424"/>
                    <a:pt x="6634" y="2415"/>
                    <a:pt x="6612" y="2402"/>
                  </a:cubicBezTo>
                  <a:close/>
                  <a:moveTo>
                    <a:pt x="6989" y="2188"/>
                  </a:moveTo>
                  <a:cubicBezTo>
                    <a:pt x="6931" y="2226"/>
                    <a:pt x="6872" y="2262"/>
                    <a:pt x="6809" y="2297"/>
                  </a:cubicBezTo>
                  <a:cubicBezTo>
                    <a:pt x="6828" y="2271"/>
                    <a:pt x="6849" y="2246"/>
                    <a:pt x="6869" y="2219"/>
                  </a:cubicBezTo>
                  <a:cubicBezTo>
                    <a:pt x="6910" y="2210"/>
                    <a:pt x="6949" y="2200"/>
                    <a:pt x="6989" y="2188"/>
                  </a:cubicBezTo>
                  <a:close/>
                  <a:moveTo>
                    <a:pt x="6883" y="2202"/>
                  </a:moveTo>
                  <a:cubicBezTo>
                    <a:pt x="6923" y="2158"/>
                    <a:pt x="6966" y="2117"/>
                    <a:pt x="7022" y="2076"/>
                  </a:cubicBezTo>
                  <a:cubicBezTo>
                    <a:pt x="7023" y="2102"/>
                    <a:pt x="7023" y="2128"/>
                    <a:pt x="7026" y="2154"/>
                  </a:cubicBezTo>
                  <a:cubicBezTo>
                    <a:pt x="6981" y="2170"/>
                    <a:pt x="6934" y="2186"/>
                    <a:pt x="6883" y="2202"/>
                  </a:cubicBezTo>
                  <a:close/>
                  <a:moveTo>
                    <a:pt x="6787" y="1899"/>
                  </a:moveTo>
                  <a:cubicBezTo>
                    <a:pt x="6878" y="1853"/>
                    <a:pt x="6980" y="1809"/>
                    <a:pt x="7082" y="1766"/>
                  </a:cubicBezTo>
                  <a:cubicBezTo>
                    <a:pt x="7033" y="1858"/>
                    <a:pt x="7017" y="1952"/>
                    <a:pt x="7017" y="2048"/>
                  </a:cubicBezTo>
                  <a:cubicBezTo>
                    <a:pt x="6949" y="2101"/>
                    <a:pt x="6894" y="2156"/>
                    <a:pt x="6849" y="2213"/>
                  </a:cubicBezTo>
                  <a:cubicBezTo>
                    <a:pt x="6797" y="2228"/>
                    <a:pt x="6741" y="2242"/>
                    <a:pt x="6685" y="2254"/>
                  </a:cubicBezTo>
                  <a:cubicBezTo>
                    <a:pt x="6676" y="2131"/>
                    <a:pt x="6702" y="2010"/>
                    <a:pt x="6787" y="1899"/>
                  </a:cubicBezTo>
                  <a:close/>
                  <a:moveTo>
                    <a:pt x="6942" y="1754"/>
                  </a:moveTo>
                  <a:cubicBezTo>
                    <a:pt x="6995" y="1721"/>
                    <a:pt x="7058" y="1689"/>
                    <a:pt x="7116" y="1656"/>
                  </a:cubicBezTo>
                  <a:lnTo>
                    <a:pt x="7119" y="1656"/>
                  </a:lnTo>
                  <a:cubicBezTo>
                    <a:pt x="7121" y="1663"/>
                    <a:pt x="7127" y="1671"/>
                    <a:pt x="7127" y="1679"/>
                  </a:cubicBezTo>
                  <a:cubicBezTo>
                    <a:pt x="7127" y="1684"/>
                    <a:pt x="7127" y="1689"/>
                    <a:pt x="7124" y="1694"/>
                  </a:cubicBezTo>
                  <a:cubicBezTo>
                    <a:pt x="7033" y="1737"/>
                    <a:pt x="6939" y="1781"/>
                    <a:pt x="6855" y="1825"/>
                  </a:cubicBezTo>
                  <a:cubicBezTo>
                    <a:pt x="6879" y="1801"/>
                    <a:pt x="6910" y="1777"/>
                    <a:pt x="6942" y="1754"/>
                  </a:cubicBezTo>
                  <a:close/>
                  <a:moveTo>
                    <a:pt x="7158" y="1982"/>
                  </a:moveTo>
                  <a:cubicBezTo>
                    <a:pt x="7167" y="2004"/>
                    <a:pt x="7181" y="2026"/>
                    <a:pt x="7196" y="2048"/>
                  </a:cubicBezTo>
                  <a:cubicBezTo>
                    <a:pt x="7149" y="2078"/>
                    <a:pt x="7103" y="2110"/>
                    <a:pt x="7058" y="2141"/>
                  </a:cubicBezTo>
                  <a:cubicBezTo>
                    <a:pt x="7058" y="2142"/>
                    <a:pt x="7053" y="2143"/>
                    <a:pt x="7051" y="2143"/>
                  </a:cubicBezTo>
                  <a:cubicBezTo>
                    <a:pt x="7050" y="2114"/>
                    <a:pt x="7050" y="2084"/>
                    <a:pt x="7050" y="2055"/>
                  </a:cubicBezTo>
                  <a:cubicBezTo>
                    <a:pt x="7082" y="2031"/>
                    <a:pt x="7119" y="2005"/>
                    <a:pt x="7158" y="1982"/>
                  </a:cubicBezTo>
                  <a:close/>
                  <a:moveTo>
                    <a:pt x="7131" y="1651"/>
                  </a:moveTo>
                  <a:cubicBezTo>
                    <a:pt x="7132" y="1651"/>
                    <a:pt x="7135" y="1650"/>
                    <a:pt x="7135" y="1649"/>
                  </a:cubicBezTo>
                  <a:cubicBezTo>
                    <a:pt x="7135" y="1652"/>
                    <a:pt x="7135" y="1655"/>
                    <a:pt x="7132" y="1657"/>
                  </a:cubicBezTo>
                  <a:cubicBezTo>
                    <a:pt x="7132" y="1656"/>
                    <a:pt x="7131" y="1653"/>
                    <a:pt x="7131" y="1651"/>
                  </a:cubicBezTo>
                  <a:close/>
                  <a:moveTo>
                    <a:pt x="7149" y="1958"/>
                  </a:moveTo>
                  <a:cubicBezTo>
                    <a:pt x="7114" y="1980"/>
                    <a:pt x="7082" y="2001"/>
                    <a:pt x="7051" y="2023"/>
                  </a:cubicBezTo>
                  <a:cubicBezTo>
                    <a:pt x="7053" y="1942"/>
                    <a:pt x="7073" y="1862"/>
                    <a:pt x="7114" y="1783"/>
                  </a:cubicBezTo>
                  <a:cubicBezTo>
                    <a:pt x="7114" y="1842"/>
                    <a:pt x="7124" y="1900"/>
                    <a:pt x="7149" y="1958"/>
                  </a:cubicBezTo>
                  <a:close/>
                  <a:moveTo>
                    <a:pt x="7220" y="2315"/>
                  </a:moveTo>
                  <a:cubicBezTo>
                    <a:pt x="7196" y="2332"/>
                    <a:pt x="7162" y="2350"/>
                    <a:pt x="7119" y="2368"/>
                  </a:cubicBezTo>
                  <a:cubicBezTo>
                    <a:pt x="7149" y="2315"/>
                    <a:pt x="7177" y="2261"/>
                    <a:pt x="7207" y="2208"/>
                  </a:cubicBezTo>
                  <a:cubicBezTo>
                    <a:pt x="7208" y="2245"/>
                    <a:pt x="7214" y="2280"/>
                    <a:pt x="7220" y="2315"/>
                  </a:cubicBezTo>
                  <a:close/>
                  <a:moveTo>
                    <a:pt x="7129" y="1427"/>
                  </a:moveTo>
                  <a:cubicBezTo>
                    <a:pt x="7183" y="1407"/>
                    <a:pt x="7238" y="1389"/>
                    <a:pt x="7293" y="1371"/>
                  </a:cubicBezTo>
                  <a:cubicBezTo>
                    <a:pt x="7239" y="1437"/>
                    <a:pt x="7196" y="1505"/>
                    <a:pt x="7164" y="1573"/>
                  </a:cubicBezTo>
                  <a:cubicBezTo>
                    <a:pt x="7149" y="1579"/>
                    <a:pt x="7135" y="1583"/>
                    <a:pt x="7119" y="1590"/>
                  </a:cubicBezTo>
                  <a:cubicBezTo>
                    <a:pt x="7112" y="1535"/>
                    <a:pt x="7112" y="1480"/>
                    <a:pt x="7129" y="1427"/>
                  </a:cubicBezTo>
                  <a:close/>
                  <a:moveTo>
                    <a:pt x="7494" y="2846"/>
                  </a:moveTo>
                  <a:cubicBezTo>
                    <a:pt x="7526" y="2878"/>
                    <a:pt x="7560" y="2907"/>
                    <a:pt x="7593" y="2930"/>
                  </a:cubicBezTo>
                  <a:cubicBezTo>
                    <a:pt x="7541" y="2980"/>
                    <a:pt x="7481" y="3029"/>
                    <a:pt x="7414" y="3075"/>
                  </a:cubicBezTo>
                  <a:cubicBezTo>
                    <a:pt x="7416" y="2997"/>
                    <a:pt x="7446" y="2920"/>
                    <a:pt x="7494" y="2846"/>
                  </a:cubicBezTo>
                  <a:close/>
                  <a:moveTo>
                    <a:pt x="7530" y="1296"/>
                  </a:moveTo>
                  <a:cubicBezTo>
                    <a:pt x="7534" y="1295"/>
                    <a:pt x="7537" y="1293"/>
                    <a:pt x="7544" y="1292"/>
                  </a:cubicBezTo>
                  <a:cubicBezTo>
                    <a:pt x="7510" y="1338"/>
                    <a:pt x="7477" y="1386"/>
                    <a:pt x="7449" y="1433"/>
                  </a:cubicBezTo>
                  <a:cubicBezTo>
                    <a:pt x="7446" y="1435"/>
                    <a:pt x="7445" y="1437"/>
                    <a:pt x="7442" y="1439"/>
                  </a:cubicBezTo>
                  <a:cubicBezTo>
                    <a:pt x="7463" y="1390"/>
                    <a:pt x="7489" y="1341"/>
                    <a:pt x="7530" y="1296"/>
                  </a:cubicBezTo>
                  <a:close/>
                  <a:moveTo>
                    <a:pt x="7401" y="1464"/>
                  </a:moveTo>
                  <a:cubicBezTo>
                    <a:pt x="7371" y="1480"/>
                    <a:pt x="7344" y="1497"/>
                    <a:pt x="7313" y="1512"/>
                  </a:cubicBezTo>
                  <a:cubicBezTo>
                    <a:pt x="7351" y="1457"/>
                    <a:pt x="7396" y="1404"/>
                    <a:pt x="7446" y="1349"/>
                  </a:cubicBezTo>
                  <a:cubicBezTo>
                    <a:pt x="7425" y="1386"/>
                    <a:pt x="7412" y="1426"/>
                    <a:pt x="7401" y="1464"/>
                  </a:cubicBezTo>
                  <a:close/>
                  <a:moveTo>
                    <a:pt x="7287" y="1226"/>
                  </a:moveTo>
                  <a:cubicBezTo>
                    <a:pt x="7326" y="1184"/>
                    <a:pt x="7380" y="1146"/>
                    <a:pt x="7445" y="1112"/>
                  </a:cubicBezTo>
                  <a:cubicBezTo>
                    <a:pt x="7521" y="1077"/>
                    <a:pt x="7600" y="1043"/>
                    <a:pt x="7682" y="1011"/>
                  </a:cubicBezTo>
                  <a:cubicBezTo>
                    <a:pt x="7688" y="1009"/>
                    <a:pt x="7689" y="1009"/>
                    <a:pt x="7691" y="1009"/>
                  </a:cubicBezTo>
                  <a:cubicBezTo>
                    <a:pt x="7550" y="1113"/>
                    <a:pt x="7422" y="1223"/>
                    <a:pt x="7323" y="1335"/>
                  </a:cubicBezTo>
                  <a:cubicBezTo>
                    <a:pt x="7259" y="1360"/>
                    <a:pt x="7196" y="1384"/>
                    <a:pt x="7135" y="1409"/>
                  </a:cubicBezTo>
                  <a:cubicBezTo>
                    <a:pt x="7157" y="1347"/>
                    <a:pt x="7203" y="1285"/>
                    <a:pt x="7287" y="1226"/>
                  </a:cubicBezTo>
                  <a:close/>
                  <a:moveTo>
                    <a:pt x="7804" y="3165"/>
                  </a:moveTo>
                  <a:cubicBezTo>
                    <a:pt x="7728" y="3246"/>
                    <a:pt x="7625" y="3324"/>
                    <a:pt x="7485" y="3394"/>
                  </a:cubicBezTo>
                  <a:cubicBezTo>
                    <a:pt x="7481" y="3388"/>
                    <a:pt x="7478" y="3381"/>
                    <a:pt x="7476" y="3376"/>
                  </a:cubicBezTo>
                  <a:cubicBezTo>
                    <a:pt x="7528" y="3318"/>
                    <a:pt x="7572" y="3258"/>
                    <a:pt x="7629" y="3207"/>
                  </a:cubicBezTo>
                  <a:cubicBezTo>
                    <a:pt x="7675" y="3166"/>
                    <a:pt x="7720" y="3122"/>
                    <a:pt x="7756" y="3076"/>
                  </a:cubicBezTo>
                  <a:cubicBezTo>
                    <a:pt x="7776" y="3104"/>
                    <a:pt x="7793" y="3134"/>
                    <a:pt x="7804" y="3165"/>
                  </a:cubicBezTo>
                  <a:close/>
                  <a:moveTo>
                    <a:pt x="20034" y="19823"/>
                  </a:moveTo>
                  <a:cubicBezTo>
                    <a:pt x="20014" y="19619"/>
                    <a:pt x="19993" y="19619"/>
                    <a:pt x="19808" y="19339"/>
                  </a:cubicBezTo>
                  <a:cubicBezTo>
                    <a:pt x="19620" y="19061"/>
                    <a:pt x="19454" y="18215"/>
                    <a:pt x="19167" y="17724"/>
                  </a:cubicBezTo>
                  <a:cubicBezTo>
                    <a:pt x="18874" y="17233"/>
                    <a:pt x="18815" y="16773"/>
                    <a:pt x="18213" y="16168"/>
                  </a:cubicBezTo>
                  <a:cubicBezTo>
                    <a:pt x="17615" y="15565"/>
                    <a:pt x="17098" y="15029"/>
                    <a:pt x="17055" y="14840"/>
                  </a:cubicBezTo>
                  <a:cubicBezTo>
                    <a:pt x="17014" y="14652"/>
                    <a:pt x="17098" y="14736"/>
                    <a:pt x="17014" y="14320"/>
                  </a:cubicBezTo>
                  <a:cubicBezTo>
                    <a:pt x="16932" y="13905"/>
                    <a:pt x="16870" y="13821"/>
                    <a:pt x="16725" y="13534"/>
                  </a:cubicBezTo>
                  <a:cubicBezTo>
                    <a:pt x="16580" y="13248"/>
                    <a:pt x="16394" y="12886"/>
                    <a:pt x="16434" y="12530"/>
                  </a:cubicBezTo>
                  <a:cubicBezTo>
                    <a:pt x="16476" y="12176"/>
                    <a:pt x="16292" y="11904"/>
                    <a:pt x="16021" y="11202"/>
                  </a:cubicBezTo>
                  <a:cubicBezTo>
                    <a:pt x="15753" y="10500"/>
                    <a:pt x="15504" y="9971"/>
                    <a:pt x="15464" y="9798"/>
                  </a:cubicBezTo>
                  <a:cubicBezTo>
                    <a:pt x="15421" y="9624"/>
                    <a:pt x="15153" y="8928"/>
                    <a:pt x="15153" y="8928"/>
                  </a:cubicBezTo>
                  <a:cubicBezTo>
                    <a:pt x="15153" y="8928"/>
                    <a:pt x="15109" y="8884"/>
                    <a:pt x="15276" y="8922"/>
                  </a:cubicBezTo>
                  <a:cubicBezTo>
                    <a:pt x="15443" y="8960"/>
                    <a:pt x="15939" y="9095"/>
                    <a:pt x="16185" y="8974"/>
                  </a:cubicBezTo>
                  <a:cubicBezTo>
                    <a:pt x="16434" y="8854"/>
                    <a:pt x="16973" y="8628"/>
                    <a:pt x="17469" y="8424"/>
                  </a:cubicBezTo>
                  <a:cubicBezTo>
                    <a:pt x="17964" y="8220"/>
                    <a:pt x="19891" y="7389"/>
                    <a:pt x="20429" y="7065"/>
                  </a:cubicBezTo>
                  <a:cubicBezTo>
                    <a:pt x="20964" y="6741"/>
                    <a:pt x="21504" y="6605"/>
                    <a:pt x="21088" y="6279"/>
                  </a:cubicBezTo>
                  <a:cubicBezTo>
                    <a:pt x="20676" y="5955"/>
                    <a:pt x="20097" y="5441"/>
                    <a:pt x="19415" y="4928"/>
                  </a:cubicBezTo>
                  <a:cubicBezTo>
                    <a:pt x="18730" y="4415"/>
                    <a:pt x="18563" y="4280"/>
                    <a:pt x="18111" y="4022"/>
                  </a:cubicBezTo>
                  <a:cubicBezTo>
                    <a:pt x="17657" y="3766"/>
                    <a:pt x="17036" y="3457"/>
                    <a:pt x="16496" y="3336"/>
                  </a:cubicBezTo>
                  <a:cubicBezTo>
                    <a:pt x="15959" y="3215"/>
                    <a:pt x="15421" y="3184"/>
                    <a:pt x="14924" y="3207"/>
                  </a:cubicBezTo>
                  <a:cubicBezTo>
                    <a:pt x="14543" y="3225"/>
                    <a:pt x="14224" y="3238"/>
                    <a:pt x="14114" y="3139"/>
                  </a:cubicBezTo>
                  <a:cubicBezTo>
                    <a:pt x="14235" y="3118"/>
                    <a:pt x="14336" y="3084"/>
                    <a:pt x="14418" y="3043"/>
                  </a:cubicBezTo>
                  <a:cubicBezTo>
                    <a:pt x="14465" y="3049"/>
                    <a:pt x="14511" y="3053"/>
                    <a:pt x="14561" y="3057"/>
                  </a:cubicBezTo>
                  <a:cubicBezTo>
                    <a:pt x="14574" y="3064"/>
                    <a:pt x="14589" y="3070"/>
                    <a:pt x="14603" y="3075"/>
                  </a:cubicBezTo>
                  <a:cubicBezTo>
                    <a:pt x="14592" y="3094"/>
                    <a:pt x="14583" y="3113"/>
                    <a:pt x="14572" y="3131"/>
                  </a:cubicBezTo>
                  <a:cubicBezTo>
                    <a:pt x="14584" y="3113"/>
                    <a:pt x="14595" y="3095"/>
                    <a:pt x="14603" y="3076"/>
                  </a:cubicBezTo>
                  <a:cubicBezTo>
                    <a:pt x="14671" y="3107"/>
                    <a:pt x="14741" y="3135"/>
                    <a:pt x="14821" y="3161"/>
                  </a:cubicBezTo>
                  <a:cubicBezTo>
                    <a:pt x="14741" y="3133"/>
                    <a:pt x="14671" y="3103"/>
                    <a:pt x="14606" y="3072"/>
                  </a:cubicBezTo>
                  <a:cubicBezTo>
                    <a:pt x="14609" y="3068"/>
                    <a:pt x="14609" y="3065"/>
                    <a:pt x="14612" y="3061"/>
                  </a:cubicBezTo>
                  <a:cubicBezTo>
                    <a:pt x="14632" y="3062"/>
                    <a:pt x="14655" y="3064"/>
                    <a:pt x="14678" y="3064"/>
                  </a:cubicBezTo>
                  <a:cubicBezTo>
                    <a:pt x="14655" y="3062"/>
                    <a:pt x="14632" y="3060"/>
                    <a:pt x="14612" y="3057"/>
                  </a:cubicBezTo>
                  <a:cubicBezTo>
                    <a:pt x="14629" y="3022"/>
                    <a:pt x="14638" y="2986"/>
                    <a:pt x="14652" y="2951"/>
                  </a:cubicBezTo>
                  <a:cubicBezTo>
                    <a:pt x="14754" y="3014"/>
                    <a:pt x="14825" y="3086"/>
                    <a:pt x="14849" y="3161"/>
                  </a:cubicBezTo>
                  <a:cubicBezTo>
                    <a:pt x="14831" y="3081"/>
                    <a:pt x="14760" y="3006"/>
                    <a:pt x="14653" y="2939"/>
                  </a:cubicBezTo>
                  <a:cubicBezTo>
                    <a:pt x="14653" y="2935"/>
                    <a:pt x="14655" y="2931"/>
                    <a:pt x="14655" y="2928"/>
                  </a:cubicBezTo>
                  <a:cubicBezTo>
                    <a:pt x="14740" y="2952"/>
                    <a:pt x="14823" y="2977"/>
                    <a:pt x="14905" y="3001"/>
                  </a:cubicBezTo>
                  <a:cubicBezTo>
                    <a:pt x="14823" y="2976"/>
                    <a:pt x="14740" y="2951"/>
                    <a:pt x="14658" y="2924"/>
                  </a:cubicBezTo>
                  <a:cubicBezTo>
                    <a:pt x="14658" y="2915"/>
                    <a:pt x="14658" y="2906"/>
                    <a:pt x="14660" y="2897"/>
                  </a:cubicBezTo>
                  <a:cubicBezTo>
                    <a:pt x="14678" y="2884"/>
                    <a:pt x="14694" y="2872"/>
                    <a:pt x="14712" y="2860"/>
                  </a:cubicBezTo>
                  <a:cubicBezTo>
                    <a:pt x="14694" y="2871"/>
                    <a:pt x="14678" y="2882"/>
                    <a:pt x="14660" y="2895"/>
                  </a:cubicBezTo>
                  <a:cubicBezTo>
                    <a:pt x="14661" y="2871"/>
                    <a:pt x="14665" y="2847"/>
                    <a:pt x="14663" y="2823"/>
                  </a:cubicBezTo>
                  <a:cubicBezTo>
                    <a:pt x="14760" y="2868"/>
                    <a:pt x="14867" y="2912"/>
                    <a:pt x="14986" y="2951"/>
                  </a:cubicBezTo>
                  <a:cubicBezTo>
                    <a:pt x="14867" y="2909"/>
                    <a:pt x="14759" y="2864"/>
                    <a:pt x="14663" y="2817"/>
                  </a:cubicBezTo>
                  <a:cubicBezTo>
                    <a:pt x="14660" y="2756"/>
                    <a:pt x="14646" y="2692"/>
                    <a:pt x="14620" y="2631"/>
                  </a:cubicBezTo>
                  <a:cubicBezTo>
                    <a:pt x="14634" y="2632"/>
                    <a:pt x="14653" y="2635"/>
                    <a:pt x="14671" y="2636"/>
                  </a:cubicBezTo>
                  <a:cubicBezTo>
                    <a:pt x="14733" y="2676"/>
                    <a:pt x="14799" y="2715"/>
                    <a:pt x="14878" y="2753"/>
                  </a:cubicBezTo>
                  <a:lnTo>
                    <a:pt x="14924" y="2743"/>
                  </a:lnTo>
                  <a:cubicBezTo>
                    <a:pt x="14854" y="2711"/>
                    <a:pt x="14793" y="2678"/>
                    <a:pt x="14733" y="2644"/>
                  </a:cubicBezTo>
                  <a:cubicBezTo>
                    <a:pt x="14748" y="2645"/>
                    <a:pt x="14762" y="2648"/>
                    <a:pt x="14777" y="2649"/>
                  </a:cubicBezTo>
                  <a:cubicBezTo>
                    <a:pt x="14760" y="2646"/>
                    <a:pt x="14745" y="2644"/>
                    <a:pt x="14726" y="2640"/>
                  </a:cubicBezTo>
                  <a:cubicBezTo>
                    <a:pt x="14665" y="2605"/>
                    <a:pt x="14609" y="2566"/>
                    <a:pt x="14555" y="2528"/>
                  </a:cubicBezTo>
                  <a:cubicBezTo>
                    <a:pt x="14503" y="2459"/>
                    <a:pt x="14428" y="2391"/>
                    <a:pt x="14332" y="2329"/>
                  </a:cubicBezTo>
                  <a:cubicBezTo>
                    <a:pt x="14328" y="2312"/>
                    <a:pt x="14323" y="2294"/>
                    <a:pt x="14317" y="2277"/>
                  </a:cubicBezTo>
                  <a:lnTo>
                    <a:pt x="14304" y="2277"/>
                  </a:lnTo>
                  <a:cubicBezTo>
                    <a:pt x="14304" y="2272"/>
                    <a:pt x="14303" y="2266"/>
                    <a:pt x="14303" y="2261"/>
                  </a:cubicBezTo>
                  <a:cubicBezTo>
                    <a:pt x="14345" y="2275"/>
                    <a:pt x="14388" y="2289"/>
                    <a:pt x="14422" y="2306"/>
                  </a:cubicBezTo>
                  <a:cubicBezTo>
                    <a:pt x="14435" y="2316"/>
                    <a:pt x="14448" y="2326"/>
                    <a:pt x="14461" y="2337"/>
                  </a:cubicBezTo>
                  <a:cubicBezTo>
                    <a:pt x="14453" y="2328"/>
                    <a:pt x="14440" y="2318"/>
                    <a:pt x="14428" y="2310"/>
                  </a:cubicBezTo>
                  <a:cubicBezTo>
                    <a:pt x="14472" y="2329"/>
                    <a:pt x="14508" y="2351"/>
                    <a:pt x="14541" y="2377"/>
                  </a:cubicBezTo>
                  <a:cubicBezTo>
                    <a:pt x="14543" y="2383"/>
                    <a:pt x="14543" y="2390"/>
                    <a:pt x="14545" y="2397"/>
                  </a:cubicBezTo>
                  <a:cubicBezTo>
                    <a:pt x="14543" y="2391"/>
                    <a:pt x="14543" y="2383"/>
                    <a:pt x="14543" y="2377"/>
                  </a:cubicBezTo>
                  <a:cubicBezTo>
                    <a:pt x="14556" y="2388"/>
                    <a:pt x="14576" y="2398"/>
                    <a:pt x="14589" y="2409"/>
                  </a:cubicBezTo>
                  <a:cubicBezTo>
                    <a:pt x="14576" y="2392"/>
                    <a:pt x="14558" y="2377"/>
                    <a:pt x="14541" y="2360"/>
                  </a:cubicBezTo>
                  <a:cubicBezTo>
                    <a:pt x="14535" y="2318"/>
                    <a:pt x="14529" y="2276"/>
                    <a:pt x="14520" y="2233"/>
                  </a:cubicBezTo>
                  <a:cubicBezTo>
                    <a:pt x="14793" y="2453"/>
                    <a:pt x="14995" y="2680"/>
                    <a:pt x="15070" y="2920"/>
                  </a:cubicBezTo>
                  <a:cubicBezTo>
                    <a:pt x="15015" y="2655"/>
                    <a:pt x="14797" y="2402"/>
                    <a:pt x="14506" y="2159"/>
                  </a:cubicBezTo>
                  <a:cubicBezTo>
                    <a:pt x="14501" y="2143"/>
                    <a:pt x="14496" y="2129"/>
                    <a:pt x="14493" y="2114"/>
                  </a:cubicBezTo>
                  <a:cubicBezTo>
                    <a:pt x="14658" y="2195"/>
                    <a:pt x="14825" y="2274"/>
                    <a:pt x="15015" y="2346"/>
                  </a:cubicBezTo>
                  <a:cubicBezTo>
                    <a:pt x="14867" y="2277"/>
                    <a:pt x="14736" y="2205"/>
                    <a:pt x="14615" y="2129"/>
                  </a:cubicBezTo>
                  <a:cubicBezTo>
                    <a:pt x="14615" y="2114"/>
                    <a:pt x="14612" y="2097"/>
                    <a:pt x="14609" y="2082"/>
                  </a:cubicBezTo>
                  <a:cubicBezTo>
                    <a:pt x="14632" y="2100"/>
                    <a:pt x="14658" y="2117"/>
                    <a:pt x="14684" y="2135"/>
                  </a:cubicBezTo>
                  <a:cubicBezTo>
                    <a:pt x="14658" y="2115"/>
                    <a:pt x="14632" y="2097"/>
                    <a:pt x="14609" y="2078"/>
                  </a:cubicBezTo>
                  <a:cubicBezTo>
                    <a:pt x="14592" y="1973"/>
                    <a:pt x="14517" y="1864"/>
                    <a:pt x="14371" y="1771"/>
                  </a:cubicBezTo>
                  <a:cubicBezTo>
                    <a:pt x="14724" y="1913"/>
                    <a:pt x="15033" y="2065"/>
                    <a:pt x="15178" y="2256"/>
                  </a:cubicBezTo>
                  <a:cubicBezTo>
                    <a:pt x="15040" y="2043"/>
                    <a:pt x="14690" y="1870"/>
                    <a:pt x="14299" y="1708"/>
                  </a:cubicBezTo>
                  <a:cubicBezTo>
                    <a:pt x="14297" y="1703"/>
                    <a:pt x="14297" y="1698"/>
                    <a:pt x="14296" y="1691"/>
                  </a:cubicBezTo>
                  <a:lnTo>
                    <a:pt x="14317" y="1686"/>
                  </a:lnTo>
                  <a:cubicBezTo>
                    <a:pt x="14307" y="1682"/>
                    <a:pt x="14297" y="1679"/>
                    <a:pt x="14289" y="1676"/>
                  </a:cubicBezTo>
                  <a:cubicBezTo>
                    <a:pt x="14278" y="1642"/>
                    <a:pt x="14263" y="1607"/>
                    <a:pt x="14245" y="1573"/>
                  </a:cubicBezTo>
                  <a:cubicBezTo>
                    <a:pt x="14336" y="1587"/>
                    <a:pt x="14427" y="1601"/>
                    <a:pt x="14517" y="1613"/>
                  </a:cubicBezTo>
                  <a:cubicBezTo>
                    <a:pt x="14426" y="1599"/>
                    <a:pt x="14332" y="1585"/>
                    <a:pt x="14243" y="1569"/>
                  </a:cubicBezTo>
                  <a:cubicBezTo>
                    <a:pt x="14219" y="1524"/>
                    <a:pt x="14194" y="1480"/>
                    <a:pt x="14162" y="1436"/>
                  </a:cubicBezTo>
                  <a:cubicBezTo>
                    <a:pt x="14181" y="1436"/>
                    <a:pt x="14200" y="1436"/>
                    <a:pt x="14221" y="1433"/>
                  </a:cubicBezTo>
                  <a:cubicBezTo>
                    <a:pt x="14196" y="1433"/>
                    <a:pt x="14176" y="1431"/>
                    <a:pt x="14157" y="1429"/>
                  </a:cubicBezTo>
                  <a:cubicBezTo>
                    <a:pt x="14134" y="1402"/>
                    <a:pt x="14110" y="1375"/>
                    <a:pt x="14085" y="1347"/>
                  </a:cubicBezTo>
                  <a:cubicBezTo>
                    <a:pt x="14338" y="1473"/>
                    <a:pt x="14556" y="1613"/>
                    <a:pt x="14740" y="1743"/>
                  </a:cubicBezTo>
                  <a:cubicBezTo>
                    <a:pt x="14532" y="1575"/>
                    <a:pt x="14311" y="1391"/>
                    <a:pt x="14004" y="1232"/>
                  </a:cubicBezTo>
                  <a:cubicBezTo>
                    <a:pt x="14030" y="1227"/>
                    <a:pt x="14053" y="1223"/>
                    <a:pt x="14078" y="1219"/>
                  </a:cubicBezTo>
                  <a:cubicBezTo>
                    <a:pt x="14529" y="1395"/>
                    <a:pt x="14904" y="1594"/>
                    <a:pt x="15070" y="1834"/>
                  </a:cubicBezTo>
                  <a:cubicBezTo>
                    <a:pt x="14924" y="1593"/>
                    <a:pt x="14565" y="1390"/>
                    <a:pt x="14131" y="1207"/>
                  </a:cubicBezTo>
                  <a:cubicBezTo>
                    <a:pt x="14147" y="1204"/>
                    <a:pt x="14162" y="1200"/>
                    <a:pt x="14180" y="1197"/>
                  </a:cubicBezTo>
                  <a:cubicBezTo>
                    <a:pt x="14216" y="1210"/>
                    <a:pt x="14254" y="1223"/>
                    <a:pt x="14289" y="1236"/>
                  </a:cubicBezTo>
                  <a:cubicBezTo>
                    <a:pt x="14328" y="1262"/>
                    <a:pt x="14371" y="1286"/>
                    <a:pt x="14408" y="1310"/>
                  </a:cubicBezTo>
                  <a:cubicBezTo>
                    <a:pt x="14373" y="1288"/>
                    <a:pt x="14342" y="1266"/>
                    <a:pt x="14307" y="1244"/>
                  </a:cubicBezTo>
                  <a:cubicBezTo>
                    <a:pt x="14435" y="1291"/>
                    <a:pt x="14560" y="1338"/>
                    <a:pt x="14684" y="1380"/>
                  </a:cubicBezTo>
                  <a:cubicBezTo>
                    <a:pt x="14529" y="1320"/>
                    <a:pt x="14382" y="1252"/>
                    <a:pt x="14234" y="1185"/>
                  </a:cubicBezTo>
                  <a:cubicBezTo>
                    <a:pt x="14365" y="1153"/>
                    <a:pt x="14487" y="1116"/>
                    <a:pt x="14603" y="1078"/>
                  </a:cubicBezTo>
                  <a:cubicBezTo>
                    <a:pt x="14475" y="1113"/>
                    <a:pt x="14345" y="1146"/>
                    <a:pt x="14207" y="1173"/>
                  </a:cubicBezTo>
                  <a:cubicBezTo>
                    <a:pt x="14200" y="1169"/>
                    <a:pt x="14194" y="1167"/>
                    <a:pt x="14184" y="1163"/>
                  </a:cubicBezTo>
                  <a:cubicBezTo>
                    <a:pt x="14024" y="1060"/>
                    <a:pt x="13851" y="956"/>
                    <a:pt x="13642" y="865"/>
                  </a:cubicBezTo>
                  <a:cubicBezTo>
                    <a:pt x="13635" y="860"/>
                    <a:pt x="13629" y="857"/>
                    <a:pt x="13623" y="852"/>
                  </a:cubicBezTo>
                  <a:cubicBezTo>
                    <a:pt x="13594" y="812"/>
                    <a:pt x="13563" y="773"/>
                    <a:pt x="13526" y="734"/>
                  </a:cubicBezTo>
                  <a:cubicBezTo>
                    <a:pt x="13510" y="713"/>
                    <a:pt x="13492" y="691"/>
                    <a:pt x="13468" y="670"/>
                  </a:cubicBezTo>
                  <a:cubicBezTo>
                    <a:pt x="13696" y="736"/>
                    <a:pt x="13908" y="810"/>
                    <a:pt x="14105" y="887"/>
                  </a:cubicBezTo>
                  <a:cubicBezTo>
                    <a:pt x="14016" y="845"/>
                    <a:pt x="13918" y="803"/>
                    <a:pt x="13821" y="762"/>
                  </a:cubicBezTo>
                  <a:cubicBezTo>
                    <a:pt x="13908" y="791"/>
                    <a:pt x="13990" y="819"/>
                    <a:pt x="14078" y="847"/>
                  </a:cubicBezTo>
                  <a:cubicBezTo>
                    <a:pt x="13839" y="762"/>
                    <a:pt x="13609" y="670"/>
                    <a:pt x="13360" y="587"/>
                  </a:cubicBezTo>
                  <a:cubicBezTo>
                    <a:pt x="13203" y="485"/>
                    <a:pt x="12964" y="399"/>
                    <a:pt x="12682" y="340"/>
                  </a:cubicBezTo>
                  <a:cubicBezTo>
                    <a:pt x="12804" y="361"/>
                    <a:pt x="12917" y="387"/>
                    <a:pt x="13019" y="414"/>
                  </a:cubicBezTo>
                  <a:cubicBezTo>
                    <a:pt x="12900" y="366"/>
                    <a:pt x="12768" y="316"/>
                    <a:pt x="12616" y="277"/>
                  </a:cubicBezTo>
                  <a:cubicBezTo>
                    <a:pt x="12498" y="231"/>
                    <a:pt x="12342" y="199"/>
                    <a:pt x="12171" y="180"/>
                  </a:cubicBezTo>
                  <a:cubicBezTo>
                    <a:pt x="12041" y="116"/>
                    <a:pt x="11868" y="63"/>
                    <a:pt x="11628" y="80"/>
                  </a:cubicBezTo>
                  <a:cubicBezTo>
                    <a:pt x="11324" y="34"/>
                    <a:pt x="10976" y="23"/>
                    <a:pt x="10651" y="55"/>
                  </a:cubicBezTo>
                  <a:cubicBezTo>
                    <a:pt x="10620" y="55"/>
                    <a:pt x="10589" y="55"/>
                    <a:pt x="10559" y="55"/>
                  </a:cubicBezTo>
                  <a:cubicBezTo>
                    <a:pt x="10717" y="23"/>
                    <a:pt x="10885" y="1"/>
                    <a:pt x="11070" y="1"/>
                  </a:cubicBezTo>
                  <a:cubicBezTo>
                    <a:pt x="10864" y="-3"/>
                    <a:pt x="10667" y="20"/>
                    <a:pt x="10486" y="56"/>
                  </a:cubicBezTo>
                  <a:cubicBezTo>
                    <a:pt x="10286" y="57"/>
                    <a:pt x="10105" y="63"/>
                    <a:pt x="9941" y="74"/>
                  </a:cubicBezTo>
                  <a:cubicBezTo>
                    <a:pt x="9746" y="63"/>
                    <a:pt x="9545" y="50"/>
                    <a:pt x="9352" y="77"/>
                  </a:cubicBezTo>
                  <a:cubicBezTo>
                    <a:pt x="9182" y="93"/>
                    <a:pt x="9076" y="139"/>
                    <a:pt x="8998" y="191"/>
                  </a:cubicBezTo>
                  <a:cubicBezTo>
                    <a:pt x="8884" y="220"/>
                    <a:pt x="8789" y="253"/>
                    <a:pt x="8708" y="292"/>
                  </a:cubicBezTo>
                  <a:cubicBezTo>
                    <a:pt x="8468" y="354"/>
                    <a:pt x="8304" y="449"/>
                    <a:pt x="8196" y="550"/>
                  </a:cubicBezTo>
                  <a:cubicBezTo>
                    <a:pt x="7978" y="621"/>
                    <a:pt x="7756" y="692"/>
                    <a:pt x="7599" y="779"/>
                  </a:cubicBezTo>
                  <a:cubicBezTo>
                    <a:pt x="7519" y="805"/>
                    <a:pt x="7434" y="828"/>
                    <a:pt x="7348" y="847"/>
                  </a:cubicBezTo>
                  <a:cubicBezTo>
                    <a:pt x="7427" y="832"/>
                    <a:pt x="7500" y="814"/>
                    <a:pt x="7572" y="794"/>
                  </a:cubicBezTo>
                  <a:cubicBezTo>
                    <a:pt x="7511" y="831"/>
                    <a:pt x="7461" y="871"/>
                    <a:pt x="7428" y="915"/>
                  </a:cubicBezTo>
                  <a:cubicBezTo>
                    <a:pt x="7470" y="869"/>
                    <a:pt x="7528" y="826"/>
                    <a:pt x="7600" y="787"/>
                  </a:cubicBezTo>
                  <a:cubicBezTo>
                    <a:pt x="7799" y="731"/>
                    <a:pt x="7974" y="663"/>
                    <a:pt x="8153" y="598"/>
                  </a:cubicBezTo>
                  <a:cubicBezTo>
                    <a:pt x="8120" y="634"/>
                    <a:pt x="8095" y="672"/>
                    <a:pt x="8079" y="708"/>
                  </a:cubicBezTo>
                  <a:cubicBezTo>
                    <a:pt x="8106" y="665"/>
                    <a:pt x="8147" y="621"/>
                    <a:pt x="8199" y="580"/>
                  </a:cubicBezTo>
                  <a:cubicBezTo>
                    <a:pt x="8248" y="562"/>
                    <a:pt x="8296" y="547"/>
                    <a:pt x="8343" y="531"/>
                  </a:cubicBezTo>
                  <a:cubicBezTo>
                    <a:pt x="8296" y="562"/>
                    <a:pt x="8248" y="594"/>
                    <a:pt x="8199" y="626"/>
                  </a:cubicBezTo>
                  <a:cubicBezTo>
                    <a:pt x="8159" y="655"/>
                    <a:pt x="8116" y="689"/>
                    <a:pt x="8070" y="723"/>
                  </a:cubicBezTo>
                  <a:cubicBezTo>
                    <a:pt x="7830" y="782"/>
                    <a:pt x="7649" y="862"/>
                    <a:pt x="7423" y="919"/>
                  </a:cubicBezTo>
                  <a:cubicBezTo>
                    <a:pt x="7423" y="920"/>
                    <a:pt x="7422" y="920"/>
                    <a:pt x="7422" y="920"/>
                  </a:cubicBezTo>
                  <a:cubicBezTo>
                    <a:pt x="7369" y="935"/>
                    <a:pt x="7313" y="947"/>
                    <a:pt x="7250" y="957"/>
                  </a:cubicBezTo>
                  <a:cubicBezTo>
                    <a:pt x="7306" y="950"/>
                    <a:pt x="7361" y="941"/>
                    <a:pt x="7414" y="931"/>
                  </a:cubicBezTo>
                  <a:cubicBezTo>
                    <a:pt x="7616" y="893"/>
                    <a:pt x="7796" y="837"/>
                    <a:pt x="7981" y="792"/>
                  </a:cubicBezTo>
                  <a:cubicBezTo>
                    <a:pt x="7840" y="860"/>
                    <a:pt x="7680" y="921"/>
                    <a:pt x="7511" y="978"/>
                  </a:cubicBezTo>
                  <a:cubicBezTo>
                    <a:pt x="7675" y="928"/>
                    <a:pt x="7827" y="873"/>
                    <a:pt x="7965" y="812"/>
                  </a:cubicBezTo>
                  <a:cubicBezTo>
                    <a:pt x="7957" y="822"/>
                    <a:pt x="7945" y="831"/>
                    <a:pt x="7936" y="841"/>
                  </a:cubicBezTo>
                  <a:cubicBezTo>
                    <a:pt x="7927" y="846"/>
                    <a:pt x="7921" y="851"/>
                    <a:pt x="7912" y="855"/>
                  </a:cubicBezTo>
                  <a:cubicBezTo>
                    <a:pt x="7815" y="896"/>
                    <a:pt x="7722" y="937"/>
                    <a:pt x="7629" y="979"/>
                  </a:cubicBezTo>
                  <a:cubicBezTo>
                    <a:pt x="7158" y="1095"/>
                    <a:pt x="6757" y="1255"/>
                    <a:pt x="6795" y="1470"/>
                  </a:cubicBezTo>
                  <a:cubicBezTo>
                    <a:pt x="6797" y="1295"/>
                    <a:pt x="7075" y="1167"/>
                    <a:pt x="7434" y="1069"/>
                  </a:cubicBezTo>
                  <a:cubicBezTo>
                    <a:pt x="7140" y="1213"/>
                    <a:pt x="6888" y="1365"/>
                    <a:pt x="6739" y="1531"/>
                  </a:cubicBezTo>
                  <a:cubicBezTo>
                    <a:pt x="6883" y="1397"/>
                    <a:pt x="7088" y="1277"/>
                    <a:pt x="7326" y="1166"/>
                  </a:cubicBezTo>
                  <a:cubicBezTo>
                    <a:pt x="7301" y="1183"/>
                    <a:pt x="7281" y="1202"/>
                    <a:pt x="7263" y="1221"/>
                  </a:cubicBezTo>
                  <a:cubicBezTo>
                    <a:pt x="7177" y="1286"/>
                    <a:pt x="7131" y="1352"/>
                    <a:pt x="7112" y="1418"/>
                  </a:cubicBezTo>
                  <a:cubicBezTo>
                    <a:pt x="7029" y="1452"/>
                    <a:pt x="6949" y="1485"/>
                    <a:pt x="6878" y="1521"/>
                  </a:cubicBezTo>
                  <a:cubicBezTo>
                    <a:pt x="6949" y="1490"/>
                    <a:pt x="7027" y="1462"/>
                    <a:pt x="7106" y="1435"/>
                  </a:cubicBezTo>
                  <a:cubicBezTo>
                    <a:pt x="7093" y="1488"/>
                    <a:pt x="7095" y="1542"/>
                    <a:pt x="7106" y="1596"/>
                  </a:cubicBezTo>
                  <a:cubicBezTo>
                    <a:pt x="6914" y="1676"/>
                    <a:pt x="6793" y="1770"/>
                    <a:pt x="6720" y="1871"/>
                  </a:cubicBezTo>
                  <a:cubicBezTo>
                    <a:pt x="6709" y="1886"/>
                    <a:pt x="6701" y="1901"/>
                    <a:pt x="6691" y="1914"/>
                  </a:cubicBezTo>
                  <a:cubicBezTo>
                    <a:pt x="6553" y="2002"/>
                    <a:pt x="6457" y="2096"/>
                    <a:pt x="6463" y="2206"/>
                  </a:cubicBezTo>
                  <a:cubicBezTo>
                    <a:pt x="6474" y="2114"/>
                    <a:pt x="6553" y="2036"/>
                    <a:pt x="6669" y="1965"/>
                  </a:cubicBezTo>
                  <a:cubicBezTo>
                    <a:pt x="6627" y="2062"/>
                    <a:pt x="6624" y="2164"/>
                    <a:pt x="6643" y="2263"/>
                  </a:cubicBezTo>
                  <a:cubicBezTo>
                    <a:pt x="6584" y="2274"/>
                    <a:pt x="6526" y="2285"/>
                    <a:pt x="6463" y="2294"/>
                  </a:cubicBezTo>
                  <a:cubicBezTo>
                    <a:pt x="6525" y="2286"/>
                    <a:pt x="6584" y="2277"/>
                    <a:pt x="6643" y="2267"/>
                  </a:cubicBezTo>
                  <a:cubicBezTo>
                    <a:pt x="6652" y="2301"/>
                    <a:pt x="6659" y="2336"/>
                    <a:pt x="6671" y="2370"/>
                  </a:cubicBezTo>
                  <a:cubicBezTo>
                    <a:pt x="6652" y="2380"/>
                    <a:pt x="6629" y="2390"/>
                    <a:pt x="6606" y="2400"/>
                  </a:cubicBezTo>
                  <a:cubicBezTo>
                    <a:pt x="6591" y="2391"/>
                    <a:pt x="6577" y="2381"/>
                    <a:pt x="6568" y="2370"/>
                  </a:cubicBezTo>
                  <a:cubicBezTo>
                    <a:pt x="6575" y="2382"/>
                    <a:pt x="6587" y="2392"/>
                    <a:pt x="6598" y="2402"/>
                  </a:cubicBezTo>
                  <a:cubicBezTo>
                    <a:pt x="6564" y="2418"/>
                    <a:pt x="6530" y="2433"/>
                    <a:pt x="6489" y="2447"/>
                  </a:cubicBezTo>
                  <a:cubicBezTo>
                    <a:pt x="6530" y="2434"/>
                    <a:pt x="6568" y="2420"/>
                    <a:pt x="6603" y="2404"/>
                  </a:cubicBezTo>
                  <a:cubicBezTo>
                    <a:pt x="6629" y="2420"/>
                    <a:pt x="6659" y="2433"/>
                    <a:pt x="6697" y="2439"/>
                  </a:cubicBezTo>
                  <a:cubicBezTo>
                    <a:pt x="6706" y="2457"/>
                    <a:pt x="6713" y="2476"/>
                    <a:pt x="6720" y="2494"/>
                  </a:cubicBezTo>
                  <a:cubicBezTo>
                    <a:pt x="6713" y="2536"/>
                    <a:pt x="6709" y="2577"/>
                    <a:pt x="6713" y="2618"/>
                  </a:cubicBezTo>
                  <a:cubicBezTo>
                    <a:pt x="6713" y="2580"/>
                    <a:pt x="6717" y="2542"/>
                    <a:pt x="6726" y="2504"/>
                  </a:cubicBezTo>
                  <a:cubicBezTo>
                    <a:pt x="6747" y="2550"/>
                    <a:pt x="6770" y="2595"/>
                    <a:pt x="6795" y="2639"/>
                  </a:cubicBezTo>
                  <a:cubicBezTo>
                    <a:pt x="6771" y="2587"/>
                    <a:pt x="6750" y="2534"/>
                    <a:pt x="6731" y="2479"/>
                  </a:cubicBezTo>
                  <a:cubicBezTo>
                    <a:pt x="6737" y="2468"/>
                    <a:pt x="6739" y="2457"/>
                    <a:pt x="6741" y="2445"/>
                  </a:cubicBezTo>
                  <a:cubicBezTo>
                    <a:pt x="6838" y="2453"/>
                    <a:pt x="6952" y="2439"/>
                    <a:pt x="7058" y="2416"/>
                  </a:cubicBezTo>
                  <a:cubicBezTo>
                    <a:pt x="7058" y="2418"/>
                    <a:pt x="7058" y="2420"/>
                    <a:pt x="7058" y="2422"/>
                  </a:cubicBezTo>
                  <a:cubicBezTo>
                    <a:pt x="6964" y="2587"/>
                    <a:pt x="6826" y="2745"/>
                    <a:pt x="6489" y="2869"/>
                  </a:cubicBezTo>
                  <a:cubicBezTo>
                    <a:pt x="6806" y="2758"/>
                    <a:pt x="6956" y="2615"/>
                    <a:pt x="7058" y="2465"/>
                  </a:cubicBezTo>
                  <a:cubicBezTo>
                    <a:pt x="7060" y="2500"/>
                    <a:pt x="7058" y="2536"/>
                    <a:pt x="7053" y="2570"/>
                  </a:cubicBezTo>
                  <a:cubicBezTo>
                    <a:pt x="6928" y="2704"/>
                    <a:pt x="6863" y="2844"/>
                    <a:pt x="6731" y="2973"/>
                  </a:cubicBezTo>
                  <a:cubicBezTo>
                    <a:pt x="6843" y="2883"/>
                    <a:pt x="6931" y="2786"/>
                    <a:pt x="7026" y="2692"/>
                  </a:cubicBezTo>
                  <a:cubicBezTo>
                    <a:pt x="7006" y="2745"/>
                    <a:pt x="6976" y="2798"/>
                    <a:pt x="6931" y="2849"/>
                  </a:cubicBezTo>
                  <a:cubicBezTo>
                    <a:pt x="6981" y="2795"/>
                    <a:pt x="7014" y="2738"/>
                    <a:pt x="7036" y="2681"/>
                  </a:cubicBezTo>
                  <a:cubicBezTo>
                    <a:pt x="7103" y="2616"/>
                    <a:pt x="7177" y="2553"/>
                    <a:pt x="7269" y="2495"/>
                  </a:cubicBezTo>
                  <a:cubicBezTo>
                    <a:pt x="7291" y="2550"/>
                    <a:pt x="7313" y="2602"/>
                    <a:pt x="7343" y="2650"/>
                  </a:cubicBezTo>
                  <a:cubicBezTo>
                    <a:pt x="7313" y="2753"/>
                    <a:pt x="7239" y="2849"/>
                    <a:pt x="7108" y="2933"/>
                  </a:cubicBezTo>
                  <a:cubicBezTo>
                    <a:pt x="7040" y="2957"/>
                    <a:pt x="6964" y="2977"/>
                    <a:pt x="6878" y="2994"/>
                  </a:cubicBezTo>
                  <a:cubicBezTo>
                    <a:pt x="6956" y="2980"/>
                    <a:pt x="7027" y="2964"/>
                    <a:pt x="7088" y="2945"/>
                  </a:cubicBezTo>
                  <a:cubicBezTo>
                    <a:pt x="6995" y="2999"/>
                    <a:pt x="6879" y="3046"/>
                    <a:pt x="6726" y="3084"/>
                  </a:cubicBezTo>
                  <a:cubicBezTo>
                    <a:pt x="6915" y="3038"/>
                    <a:pt x="7079" y="2978"/>
                    <a:pt x="7196" y="2907"/>
                  </a:cubicBezTo>
                  <a:cubicBezTo>
                    <a:pt x="7267" y="2878"/>
                    <a:pt x="7323" y="2847"/>
                    <a:pt x="7369" y="2813"/>
                  </a:cubicBezTo>
                  <a:cubicBezTo>
                    <a:pt x="7313" y="2918"/>
                    <a:pt x="7300" y="3025"/>
                    <a:pt x="7319" y="3131"/>
                  </a:cubicBezTo>
                  <a:cubicBezTo>
                    <a:pt x="7135" y="3233"/>
                    <a:pt x="6900" y="3321"/>
                    <a:pt x="6603" y="3383"/>
                  </a:cubicBezTo>
                  <a:cubicBezTo>
                    <a:pt x="6887" y="3331"/>
                    <a:pt x="7127" y="3254"/>
                    <a:pt x="7323" y="3165"/>
                  </a:cubicBezTo>
                  <a:cubicBezTo>
                    <a:pt x="7167" y="3303"/>
                    <a:pt x="7116" y="3461"/>
                    <a:pt x="6815" y="3562"/>
                  </a:cubicBezTo>
                  <a:cubicBezTo>
                    <a:pt x="7109" y="3472"/>
                    <a:pt x="7196" y="3332"/>
                    <a:pt x="7342" y="3208"/>
                  </a:cubicBezTo>
                  <a:cubicBezTo>
                    <a:pt x="7361" y="3264"/>
                    <a:pt x="7388" y="3321"/>
                    <a:pt x="7425" y="3376"/>
                  </a:cubicBezTo>
                  <a:cubicBezTo>
                    <a:pt x="7407" y="3402"/>
                    <a:pt x="7385" y="3427"/>
                    <a:pt x="7357" y="3452"/>
                  </a:cubicBezTo>
                  <a:cubicBezTo>
                    <a:pt x="7255" y="3492"/>
                    <a:pt x="7138" y="3528"/>
                    <a:pt x="7008" y="3560"/>
                  </a:cubicBezTo>
                  <a:cubicBezTo>
                    <a:pt x="6161" y="3588"/>
                    <a:pt x="5835" y="3556"/>
                    <a:pt x="4891" y="3872"/>
                  </a:cubicBezTo>
                  <a:cubicBezTo>
                    <a:pt x="3897" y="4204"/>
                    <a:pt x="3462" y="4408"/>
                    <a:pt x="2825" y="4770"/>
                  </a:cubicBezTo>
                  <a:cubicBezTo>
                    <a:pt x="2181" y="5132"/>
                    <a:pt x="1850" y="5359"/>
                    <a:pt x="1416" y="5593"/>
                  </a:cubicBezTo>
                  <a:cubicBezTo>
                    <a:pt x="980" y="5827"/>
                    <a:pt x="237" y="6091"/>
                    <a:pt x="70" y="6339"/>
                  </a:cubicBezTo>
                  <a:cubicBezTo>
                    <a:pt x="-96" y="6590"/>
                    <a:pt x="8" y="6824"/>
                    <a:pt x="629" y="7042"/>
                  </a:cubicBezTo>
                  <a:cubicBezTo>
                    <a:pt x="1249" y="7260"/>
                    <a:pt x="2842" y="7752"/>
                    <a:pt x="3484" y="7903"/>
                  </a:cubicBezTo>
                  <a:cubicBezTo>
                    <a:pt x="4127" y="8054"/>
                    <a:pt x="4393" y="8182"/>
                    <a:pt x="4786" y="8205"/>
                  </a:cubicBezTo>
                  <a:cubicBezTo>
                    <a:pt x="5182" y="8227"/>
                    <a:pt x="5510" y="8243"/>
                    <a:pt x="5347" y="8280"/>
                  </a:cubicBezTo>
                  <a:cubicBezTo>
                    <a:pt x="5182" y="8319"/>
                    <a:pt x="4561" y="8687"/>
                    <a:pt x="4186" y="9095"/>
                  </a:cubicBezTo>
                  <a:cubicBezTo>
                    <a:pt x="3816" y="9503"/>
                    <a:pt x="3484" y="9722"/>
                    <a:pt x="3380" y="10349"/>
                  </a:cubicBezTo>
                  <a:cubicBezTo>
                    <a:pt x="3277" y="10976"/>
                    <a:pt x="2947" y="11648"/>
                    <a:pt x="2906" y="12123"/>
                  </a:cubicBezTo>
                  <a:cubicBezTo>
                    <a:pt x="2862" y="12599"/>
                    <a:pt x="2925" y="13036"/>
                    <a:pt x="2780" y="13414"/>
                  </a:cubicBezTo>
                  <a:cubicBezTo>
                    <a:pt x="2637" y="13792"/>
                    <a:pt x="2389" y="14411"/>
                    <a:pt x="2553" y="14501"/>
                  </a:cubicBezTo>
                  <a:cubicBezTo>
                    <a:pt x="2721" y="14592"/>
                    <a:pt x="2947" y="14681"/>
                    <a:pt x="3361" y="14681"/>
                  </a:cubicBezTo>
                  <a:cubicBezTo>
                    <a:pt x="3772" y="14681"/>
                    <a:pt x="4373" y="14681"/>
                    <a:pt x="4373" y="14681"/>
                  </a:cubicBezTo>
                  <a:cubicBezTo>
                    <a:pt x="4373" y="14681"/>
                    <a:pt x="3919" y="15860"/>
                    <a:pt x="4001" y="16236"/>
                  </a:cubicBezTo>
                  <a:cubicBezTo>
                    <a:pt x="4084" y="16614"/>
                    <a:pt x="4084" y="17195"/>
                    <a:pt x="4332" y="17687"/>
                  </a:cubicBezTo>
                  <a:cubicBezTo>
                    <a:pt x="4581" y="18177"/>
                    <a:pt x="4952" y="18933"/>
                    <a:pt x="4911" y="19190"/>
                  </a:cubicBezTo>
                  <a:cubicBezTo>
                    <a:pt x="4870" y="19445"/>
                    <a:pt x="4808" y="19529"/>
                    <a:pt x="4829" y="19657"/>
                  </a:cubicBezTo>
                  <a:cubicBezTo>
                    <a:pt x="4851" y="19785"/>
                    <a:pt x="4933" y="19815"/>
                    <a:pt x="4786" y="19883"/>
                  </a:cubicBezTo>
                  <a:cubicBezTo>
                    <a:pt x="4644" y="19952"/>
                    <a:pt x="4497" y="20050"/>
                    <a:pt x="4622" y="20201"/>
                  </a:cubicBezTo>
                  <a:cubicBezTo>
                    <a:pt x="4747" y="20351"/>
                    <a:pt x="4747" y="20397"/>
                    <a:pt x="4769" y="20533"/>
                  </a:cubicBezTo>
                  <a:cubicBezTo>
                    <a:pt x="4786" y="20667"/>
                    <a:pt x="4684" y="21122"/>
                    <a:pt x="4829" y="21249"/>
                  </a:cubicBezTo>
                  <a:cubicBezTo>
                    <a:pt x="4973" y="21378"/>
                    <a:pt x="5491" y="21544"/>
                    <a:pt x="6237" y="21566"/>
                  </a:cubicBezTo>
                  <a:cubicBezTo>
                    <a:pt x="6981" y="21589"/>
                    <a:pt x="7539" y="21537"/>
                    <a:pt x="7600" y="21363"/>
                  </a:cubicBezTo>
                  <a:cubicBezTo>
                    <a:pt x="7666" y="21189"/>
                    <a:pt x="7396" y="20887"/>
                    <a:pt x="7269" y="20699"/>
                  </a:cubicBezTo>
                  <a:cubicBezTo>
                    <a:pt x="7146" y="20510"/>
                    <a:pt x="7082" y="20428"/>
                    <a:pt x="6878" y="20103"/>
                  </a:cubicBezTo>
                  <a:cubicBezTo>
                    <a:pt x="6669" y="19778"/>
                    <a:pt x="6855" y="19688"/>
                    <a:pt x="6752" y="19491"/>
                  </a:cubicBezTo>
                  <a:cubicBezTo>
                    <a:pt x="6651" y="19295"/>
                    <a:pt x="6564" y="18834"/>
                    <a:pt x="6669" y="18501"/>
                  </a:cubicBezTo>
                  <a:cubicBezTo>
                    <a:pt x="6774" y="18170"/>
                    <a:pt x="7082" y="17385"/>
                    <a:pt x="7127" y="16900"/>
                  </a:cubicBezTo>
                  <a:cubicBezTo>
                    <a:pt x="7167" y="16418"/>
                    <a:pt x="7167" y="15694"/>
                    <a:pt x="7291" y="15542"/>
                  </a:cubicBezTo>
                  <a:cubicBezTo>
                    <a:pt x="7414" y="15392"/>
                    <a:pt x="7622" y="14969"/>
                    <a:pt x="7622" y="14969"/>
                  </a:cubicBezTo>
                  <a:cubicBezTo>
                    <a:pt x="7622" y="14969"/>
                    <a:pt x="8181" y="15006"/>
                    <a:pt x="8345" y="14909"/>
                  </a:cubicBezTo>
                  <a:cubicBezTo>
                    <a:pt x="8511" y="14810"/>
                    <a:pt x="8824" y="14840"/>
                    <a:pt x="9318" y="14870"/>
                  </a:cubicBezTo>
                  <a:cubicBezTo>
                    <a:pt x="9815" y="14901"/>
                    <a:pt x="9733" y="14833"/>
                    <a:pt x="10022" y="14886"/>
                  </a:cubicBezTo>
                  <a:cubicBezTo>
                    <a:pt x="10314" y="14938"/>
                    <a:pt x="10292" y="15006"/>
                    <a:pt x="10871" y="15006"/>
                  </a:cubicBezTo>
                  <a:cubicBezTo>
                    <a:pt x="11448" y="15006"/>
                    <a:pt x="11261" y="14999"/>
                    <a:pt x="11636" y="14984"/>
                  </a:cubicBezTo>
                  <a:cubicBezTo>
                    <a:pt x="12008" y="14969"/>
                    <a:pt x="12255" y="14991"/>
                    <a:pt x="12505" y="15014"/>
                  </a:cubicBezTo>
                  <a:cubicBezTo>
                    <a:pt x="12753" y="15036"/>
                    <a:pt x="13496" y="15022"/>
                    <a:pt x="13496" y="15022"/>
                  </a:cubicBezTo>
                  <a:cubicBezTo>
                    <a:pt x="13496" y="15022"/>
                    <a:pt x="14181" y="15452"/>
                    <a:pt x="14303" y="15610"/>
                  </a:cubicBezTo>
                  <a:cubicBezTo>
                    <a:pt x="14428" y="15770"/>
                    <a:pt x="14986" y="16525"/>
                    <a:pt x="15876" y="17287"/>
                  </a:cubicBezTo>
                  <a:cubicBezTo>
                    <a:pt x="16765" y="18048"/>
                    <a:pt x="17302" y="18706"/>
                    <a:pt x="17533" y="18850"/>
                  </a:cubicBezTo>
                  <a:cubicBezTo>
                    <a:pt x="17757" y="18993"/>
                    <a:pt x="18194" y="19272"/>
                    <a:pt x="18194" y="19385"/>
                  </a:cubicBezTo>
                  <a:cubicBezTo>
                    <a:pt x="18194" y="19499"/>
                    <a:pt x="18173" y="19513"/>
                    <a:pt x="17924" y="19597"/>
                  </a:cubicBezTo>
                  <a:cubicBezTo>
                    <a:pt x="17677" y="19679"/>
                    <a:pt x="17697" y="19860"/>
                    <a:pt x="17757" y="20041"/>
                  </a:cubicBezTo>
                  <a:cubicBezTo>
                    <a:pt x="17820" y="20223"/>
                    <a:pt x="18091" y="20359"/>
                    <a:pt x="18133" y="20488"/>
                  </a:cubicBezTo>
                  <a:cubicBezTo>
                    <a:pt x="18173" y="20617"/>
                    <a:pt x="18091" y="20721"/>
                    <a:pt x="18091" y="20895"/>
                  </a:cubicBezTo>
                  <a:cubicBezTo>
                    <a:pt x="18091" y="21068"/>
                    <a:pt x="17945" y="21446"/>
                    <a:pt x="18794" y="21521"/>
                  </a:cubicBezTo>
                  <a:cubicBezTo>
                    <a:pt x="19643" y="21597"/>
                    <a:pt x="20571" y="21574"/>
                    <a:pt x="20699" y="21309"/>
                  </a:cubicBezTo>
                  <a:cubicBezTo>
                    <a:pt x="20821" y="21046"/>
                    <a:pt x="20591" y="20865"/>
                    <a:pt x="20429" y="20555"/>
                  </a:cubicBezTo>
                  <a:cubicBezTo>
                    <a:pt x="20261" y="20246"/>
                    <a:pt x="20056" y="20027"/>
                    <a:pt x="20034" y="19823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4288" tIns="14288" rIns="14288" bIns="14288" anchor="ctr"/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7" name="Shape 8064"/>
            <p:cNvSpPr/>
            <p:nvPr/>
          </p:nvSpPr>
          <p:spPr>
            <a:xfrm>
              <a:off x="2615121" y="5209464"/>
              <a:ext cx="377380" cy="1186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2" h="21572" extrusionOk="0">
                  <a:moveTo>
                    <a:pt x="16893" y="7961"/>
                  </a:moveTo>
                  <a:cubicBezTo>
                    <a:pt x="16893" y="7961"/>
                    <a:pt x="17145" y="7159"/>
                    <a:pt x="17145" y="7375"/>
                  </a:cubicBezTo>
                  <a:cubicBezTo>
                    <a:pt x="17145" y="7591"/>
                    <a:pt x="17145" y="7786"/>
                    <a:pt x="17114" y="8105"/>
                  </a:cubicBezTo>
                  <a:cubicBezTo>
                    <a:pt x="17085" y="8423"/>
                    <a:pt x="17239" y="9236"/>
                    <a:pt x="17239" y="9236"/>
                  </a:cubicBezTo>
                  <a:cubicBezTo>
                    <a:pt x="17239" y="9236"/>
                    <a:pt x="17145" y="8978"/>
                    <a:pt x="16984" y="8659"/>
                  </a:cubicBezTo>
                  <a:cubicBezTo>
                    <a:pt x="16827" y="8340"/>
                    <a:pt x="16893" y="7961"/>
                    <a:pt x="16893" y="7961"/>
                  </a:cubicBezTo>
                  <a:close/>
                  <a:moveTo>
                    <a:pt x="13348" y="317"/>
                  </a:moveTo>
                  <a:cubicBezTo>
                    <a:pt x="13303" y="306"/>
                    <a:pt x="13255" y="297"/>
                    <a:pt x="13208" y="287"/>
                  </a:cubicBezTo>
                  <a:cubicBezTo>
                    <a:pt x="13209" y="283"/>
                    <a:pt x="13208" y="280"/>
                    <a:pt x="13209" y="276"/>
                  </a:cubicBezTo>
                  <a:cubicBezTo>
                    <a:pt x="13319" y="281"/>
                    <a:pt x="13426" y="291"/>
                    <a:pt x="13535" y="306"/>
                  </a:cubicBezTo>
                  <a:cubicBezTo>
                    <a:pt x="13474" y="306"/>
                    <a:pt x="13412" y="311"/>
                    <a:pt x="13351" y="317"/>
                  </a:cubicBezTo>
                  <a:cubicBezTo>
                    <a:pt x="13351" y="317"/>
                    <a:pt x="13351" y="317"/>
                    <a:pt x="13348" y="317"/>
                  </a:cubicBezTo>
                  <a:close/>
                  <a:moveTo>
                    <a:pt x="13165" y="280"/>
                  </a:moveTo>
                  <a:cubicBezTo>
                    <a:pt x="13161" y="279"/>
                    <a:pt x="13151" y="277"/>
                    <a:pt x="13146" y="276"/>
                  </a:cubicBezTo>
                  <a:cubicBezTo>
                    <a:pt x="13151" y="276"/>
                    <a:pt x="13161" y="276"/>
                    <a:pt x="13169" y="276"/>
                  </a:cubicBezTo>
                  <a:cubicBezTo>
                    <a:pt x="13169" y="277"/>
                    <a:pt x="13169" y="279"/>
                    <a:pt x="13165" y="280"/>
                  </a:cubicBezTo>
                  <a:close/>
                  <a:moveTo>
                    <a:pt x="12118" y="151"/>
                  </a:moveTo>
                  <a:cubicBezTo>
                    <a:pt x="12149" y="146"/>
                    <a:pt x="12184" y="142"/>
                    <a:pt x="12222" y="139"/>
                  </a:cubicBezTo>
                  <a:cubicBezTo>
                    <a:pt x="12227" y="146"/>
                    <a:pt x="12232" y="153"/>
                    <a:pt x="12239" y="161"/>
                  </a:cubicBezTo>
                  <a:cubicBezTo>
                    <a:pt x="12197" y="158"/>
                    <a:pt x="12157" y="153"/>
                    <a:pt x="12118" y="151"/>
                  </a:cubicBezTo>
                  <a:close/>
                  <a:moveTo>
                    <a:pt x="11649" y="139"/>
                  </a:moveTo>
                  <a:cubicBezTo>
                    <a:pt x="11794" y="109"/>
                    <a:pt x="11984" y="92"/>
                    <a:pt x="12170" y="88"/>
                  </a:cubicBezTo>
                  <a:cubicBezTo>
                    <a:pt x="12184" y="101"/>
                    <a:pt x="12196" y="114"/>
                    <a:pt x="12208" y="126"/>
                  </a:cubicBezTo>
                  <a:cubicBezTo>
                    <a:pt x="12141" y="128"/>
                    <a:pt x="12077" y="135"/>
                    <a:pt x="12015" y="147"/>
                  </a:cubicBezTo>
                  <a:cubicBezTo>
                    <a:pt x="11892" y="142"/>
                    <a:pt x="11768" y="139"/>
                    <a:pt x="11649" y="139"/>
                  </a:cubicBezTo>
                  <a:close/>
                  <a:moveTo>
                    <a:pt x="11184" y="149"/>
                  </a:moveTo>
                  <a:cubicBezTo>
                    <a:pt x="11218" y="136"/>
                    <a:pt x="11258" y="125"/>
                    <a:pt x="11296" y="114"/>
                  </a:cubicBezTo>
                  <a:cubicBezTo>
                    <a:pt x="11343" y="121"/>
                    <a:pt x="11384" y="129"/>
                    <a:pt x="11425" y="141"/>
                  </a:cubicBezTo>
                  <a:cubicBezTo>
                    <a:pt x="11343" y="142"/>
                    <a:pt x="11262" y="146"/>
                    <a:pt x="11184" y="149"/>
                  </a:cubicBezTo>
                  <a:close/>
                  <a:moveTo>
                    <a:pt x="10735" y="179"/>
                  </a:moveTo>
                  <a:cubicBezTo>
                    <a:pt x="10770" y="174"/>
                    <a:pt x="10803" y="169"/>
                    <a:pt x="10838" y="163"/>
                  </a:cubicBezTo>
                  <a:cubicBezTo>
                    <a:pt x="10848" y="166"/>
                    <a:pt x="10858" y="167"/>
                    <a:pt x="10866" y="169"/>
                  </a:cubicBezTo>
                  <a:cubicBezTo>
                    <a:pt x="10824" y="172"/>
                    <a:pt x="10778" y="175"/>
                    <a:pt x="10735" y="179"/>
                  </a:cubicBezTo>
                  <a:close/>
                  <a:moveTo>
                    <a:pt x="10520" y="176"/>
                  </a:moveTo>
                  <a:cubicBezTo>
                    <a:pt x="10442" y="166"/>
                    <a:pt x="10361" y="161"/>
                    <a:pt x="10276" y="161"/>
                  </a:cubicBezTo>
                  <a:cubicBezTo>
                    <a:pt x="10433" y="116"/>
                    <a:pt x="10611" y="122"/>
                    <a:pt x="10772" y="151"/>
                  </a:cubicBezTo>
                  <a:cubicBezTo>
                    <a:pt x="10687" y="157"/>
                    <a:pt x="10603" y="166"/>
                    <a:pt x="10520" y="176"/>
                  </a:cubicBezTo>
                  <a:close/>
                  <a:moveTo>
                    <a:pt x="10116" y="256"/>
                  </a:moveTo>
                  <a:cubicBezTo>
                    <a:pt x="10084" y="262"/>
                    <a:pt x="10052" y="267"/>
                    <a:pt x="10020" y="273"/>
                  </a:cubicBezTo>
                  <a:cubicBezTo>
                    <a:pt x="9978" y="256"/>
                    <a:pt x="9930" y="243"/>
                    <a:pt x="9872" y="234"/>
                  </a:cubicBezTo>
                  <a:cubicBezTo>
                    <a:pt x="9998" y="219"/>
                    <a:pt x="10140" y="213"/>
                    <a:pt x="10268" y="219"/>
                  </a:cubicBezTo>
                  <a:cubicBezTo>
                    <a:pt x="10216" y="230"/>
                    <a:pt x="10166" y="243"/>
                    <a:pt x="10116" y="256"/>
                  </a:cubicBezTo>
                  <a:close/>
                  <a:moveTo>
                    <a:pt x="9302" y="356"/>
                  </a:moveTo>
                  <a:cubicBezTo>
                    <a:pt x="9258" y="357"/>
                    <a:pt x="9215" y="360"/>
                    <a:pt x="9176" y="363"/>
                  </a:cubicBezTo>
                  <a:cubicBezTo>
                    <a:pt x="9297" y="270"/>
                    <a:pt x="9504" y="288"/>
                    <a:pt x="9724" y="327"/>
                  </a:cubicBezTo>
                  <a:cubicBezTo>
                    <a:pt x="9573" y="325"/>
                    <a:pt x="9432" y="335"/>
                    <a:pt x="9302" y="356"/>
                  </a:cubicBezTo>
                  <a:close/>
                  <a:moveTo>
                    <a:pt x="9564" y="365"/>
                  </a:moveTo>
                  <a:cubicBezTo>
                    <a:pt x="9529" y="360"/>
                    <a:pt x="9489" y="358"/>
                    <a:pt x="9448" y="356"/>
                  </a:cubicBezTo>
                  <a:cubicBezTo>
                    <a:pt x="9495" y="356"/>
                    <a:pt x="9539" y="357"/>
                    <a:pt x="9585" y="359"/>
                  </a:cubicBezTo>
                  <a:cubicBezTo>
                    <a:pt x="9577" y="361"/>
                    <a:pt x="9570" y="363"/>
                    <a:pt x="9564" y="365"/>
                  </a:cubicBezTo>
                  <a:close/>
                  <a:moveTo>
                    <a:pt x="9230" y="483"/>
                  </a:moveTo>
                  <a:cubicBezTo>
                    <a:pt x="9180" y="490"/>
                    <a:pt x="9141" y="500"/>
                    <a:pt x="9101" y="508"/>
                  </a:cubicBezTo>
                  <a:cubicBezTo>
                    <a:pt x="8998" y="500"/>
                    <a:pt x="8894" y="505"/>
                    <a:pt x="8816" y="524"/>
                  </a:cubicBezTo>
                  <a:cubicBezTo>
                    <a:pt x="8958" y="460"/>
                    <a:pt x="9140" y="442"/>
                    <a:pt x="9342" y="440"/>
                  </a:cubicBezTo>
                  <a:cubicBezTo>
                    <a:pt x="9306" y="454"/>
                    <a:pt x="9261" y="468"/>
                    <a:pt x="9230" y="483"/>
                  </a:cubicBezTo>
                  <a:close/>
                  <a:moveTo>
                    <a:pt x="8905" y="645"/>
                  </a:moveTo>
                  <a:cubicBezTo>
                    <a:pt x="8894" y="646"/>
                    <a:pt x="8884" y="648"/>
                    <a:pt x="8873" y="650"/>
                  </a:cubicBezTo>
                  <a:cubicBezTo>
                    <a:pt x="8846" y="649"/>
                    <a:pt x="8820" y="646"/>
                    <a:pt x="8796" y="646"/>
                  </a:cubicBezTo>
                  <a:cubicBezTo>
                    <a:pt x="8862" y="611"/>
                    <a:pt x="8950" y="584"/>
                    <a:pt x="9050" y="565"/>
                  </a:cubicBezTo>
                  <a:cubicBezTo>
                    <a:pt x="8998" y="591"/>
                    <a:pt x="8946" y="617"/>
                    <a:pt x="8905" y="645"/>
                  </a:cubicBezTo>
                  <a:close/>
                  <a:moveTo>
                    <a:pt x="8757" y="671"/>
                  </a:moveTo>
                  <a:cubicBezTo>
                    <a:pt x="8763" y="668"/>
                    <a:pt x="8765" y="666"/>
                    <a:pt x="8771" y="662"/>
                  </a:cubicBezTo>
                  <a:cubicBezTo>
                    <a:pt x="8780" y="663"/>
                    <a:pt x="8788" y="663"/>
                    <a:pt x="8798" y="664"/>
                  </a:cubicBezTo>
                  <a:cubicBezTo>
                    <a:pt x="8785" y="667"/>
                    <a:pt x="8771" y="668"/>
                    <a:pt x="8757" y="671"/>
                  </a:cubicBezTo>
                  <a:close/>
                  <a:moveTo>
                    <a:pt x="5414" y="9081"/>
                  </a:moveTo>
                  <a:cubicBezTo>
                    <a:pt x="5161" y="9194"/>
                    <a:pt x="5001" y="9430"/>
                    <a:pt x="5001" y="9430"/>
                  </a:cubicBezTo>
                  <a:lnTo>
                    <a:pt x="4747" y="9451"/>
                  </a:lnTo>
                  <a:cubicBezTo>
                    <a:pt x="4747" y="9451"/>
                    <a:pt x="4492" y="9142"/>
                    <a:pt x="4367" y="8804"/>
                  </a:cubicBezTo>
                  <a:cubicBezTo>
                    <a:pt x="4241" y="8464"/>
                    <a:pt x="3923" y="8013"/>
                    <a:pt x="3763" y="7827"/>
                  </a:cubicBezTo>
                  <a:cubicBezTo>
                    <a:pt x="3605" y="7641"/>
                    <a:pt x="3795" y="7560"/>
                    <a:pt x="4050" y="7333"/>
                  </a:cubicBezTo>
                  <a:cubicBezTo>
                    <a:pt x="4304" y="7108"/>
                    <a:pt x="3891" y="6861"/>
                    <a:pt x="4146" y="6779"/>
                  </a:cubicBezTo>
                  <a:cubicBezTo>
                    <a:pt x="4401" y="6697"/>
                    <a:pt x="4874" y="6378"/>
                    <a:pt x="4874" y="6378"/>
                  </a:cubicBezTo>
                  <a:cubicBezTo>
                    <a:pt x="4874" y="6378"/>
                    <a:pt x="5223" y="6502"/>
                    <a:pt x="5505" y="6809"/>
                  </a:cubicBezTo>
                  <a:cubicBezTo>
                    <a:pt x="5792" y="7117"/>
                    <a:pt x="5984" y="8114"/>
                    <a:pt x="5984" y="8516"/>
                  </a:cubicBezTo>
                  <a:cubicBezTo>
                    <a:pt x="5984" y="8917"/>
                    <a:pt x="5667" y="8968"/>
                    <a:pt x="5414" y="9081"/>
                  </a:cubicBezTo>
                  <a:close/>
                  <a:moveTo>
                    <a:pt x="8640" y="840"/>
                  </a:moveTo>
                  <a:cubicBezTo>
                    <a:pt x="8622" y="843"/>
                    <a:pt x="8602" y="845"/>
                    <a:pt x="8586" y="848"/>
                  </a:cubicBezTo>
                  <a:cubicBezTo>
                    <a:pt x="8610" y="837"/>
                    <a:pt x="8635" y="826"/>
                    <a:pt x="8665" y="816"/>
                  </a:cubicBezTo>
                  <a:cubicBezTo>
                    <a:pt x="8655" y="825"/>
                    <a:pt x="8646" y="833"/>
                    <a:pt x="8640" y="840"/>
                  </a:cubicBezTo>
                  <a:close/>
                  <a:moveTo>
                    <a:pt x="8496" y="1025"/>
                  </a:moveTo>
                  <a:cubicBezTo>
                    <a:pt x="8458" y="1059"/>
                    <a:pt x="8450" y="1097"/>
                    <a:pt x="8439" y="1134"/>
                  </a:cubicBezTo>
                  <a:cubicBezTo>
                    <a:pt x="8419" y="1136"/>
                    <a:pt x="8401" y="1138"/>
                    <a:pt x="8384" y="1140"/>
                  </a:cubicBezTo>
                  <a:cubicBezTo>
                    <a:pt x="8347" y="1064"/>
                    <a:pt x="8390" y="976"/>
                    <a:pt x="8491" y="902"/>
                  </a:cubicBezTo>
                  <a:cubicBezTo>
                    <a:pt x="8529" y="891"/>
                    <a:pt x="8565" y="881"/>
                    <a:pt x="8607" y="873"/>
                  </a:cubicBezTo>
                  <a:cubicBezTo>
                    <a:pt x="8557" y="925"/>
                    <a:pt x="8523" y="976"/>
                    <a:pt x="8496" y="1025"/>
                  </a:cubicBezTo>
                  <a:close/>
                  <a:moveTo>
                    <a:pt x="8432" y="1543"/>
                  </a:moveTo>
                  <a:lnTo>
                    <a:pt x="8496" y="1489"/>
                  </a:lnTo>
                  <a:cubicBezTo>
                    <a:pt x="8510" y="1513"/>
                    <a:pt x="8522" y="1532"/>
                    <a:pt x="8534" y="1548"/>
                  </a:cubicBezTo>
                  <a:cubicBezTo>
                    <a:pt x="8496" y="1550"/>
                    <a:pt x="8464" y="1545"/>
                    <a:pt x="8432" y="1543"/>
                  </a:cubicBezTo>
                  <a:close/>
                  <a:moveTo>
                    <a:pt x="8401" y="1540"/>
                  </a:moveTo>
                  <a:cubicBezTo>
                    <a:pt x="8350" y="1532"/>
                    <a:pt x="8306" y="1518"/>
                    <a:pt x="8283" y="1494"/>
                  </a:cubicBezTo>
                  <a:cubicBezTo>
                    <a:pt x="8296" y="1484"/>
                    <a:pt x="8306" y="1477"/>
                    <a:pt x="8318" y="1468"/>
                  </a:cubicBezTo>
                  <a:cubicBezTo>
                    <a:pt x="8323" y="1484"/>
                    <a:pt x="8323" y="1498"/>
                    <a:pt x="8331" y="1515"/>
                  </a:cubicBezTo>
                  <a:cubicBezTo>
                    <a:pt x="8326" y="1496"/>
                    <a:pt x="8328" y="1478"/>
                    <a:pt x="8331" y="1459"/>
                  </a:cubicBezTo>
                  <a:cubicBezTo>
                    <a:pt x="8366" y="1434"/>
                    <a:pt x="8408" y="1409"/>
                    <a:pt x="8458" y="1388"/>
                  </a:cubicBezTo>
                  <a:cubicBezTo>
                    <a:pt x="8462" y="1404"/>
                    <a:pt x="8468" y="1419"/>
                    <a:pt x="8472" y="1434"/>
                  </a:cubicBezTo>
                  <a:cubicBezTo>
                    <a:pt x="8472" y="1434"/>
                    <a:pt x="8401" y="1540"/>
                    <a:pt x="8401" y="1540"/>
                  </a:cubicBezTo>
                  <a:close/>
                  <a:moveTo>
                    <a:pt x="8439" y="1276"/>
                  </a:moveTo>
                  <a:cubicBezTo>
                    <a:pt x="8439" y="1306"/>
                    <a:pt x="8446" y="1334"/>
                    <a:pt x="8450" y="1359"/>
                  </a:cubicBezTo>
                  <a:cubicBezTo>
                    <a:pt x="8395" y="1382"/>
                    <a:pt x="8356" y="1408"/>
                    <a:pt x="8328" y="1437"/>
                  </a:cubicBezTo>
                  <a:cubicBezTo>
                    <a:pt x="8340" y="1381"/>
                    <a:pt x="8375" y="1327"/>
                    <a:pt x="8439" y="1276"/>
                  </a:cubicBezTo>
                  <a:close/>
                  <a:moveTo>
                    <a:pt x="14716" y="774"/>
                  </a:moveTo>
                  <a:cubicBezTo>
                    <a:pt x="14677" y="762"/>
                    <a:pt x="14633" y="750"/>
                    <a:pt x="14588" y="740"/>
                  </a:cubicBezTo>
                  <a:cubicBezTo>
                    <a:pt x="14525" y="701"/>
                    <a:pt x="14472" y="680"/>
                    <a:pt x="14472" y="680"/>
                  </a:cubicBezTo>
                  <a:cubicBezTo>
                    <a:pt x="14420" y="656"/>
                    <a:pt x="14365" y="637"/>
                    <a:pt x="14308" y="615"/>
                  </a:cubicBezTo>
                  <a:cubicBezTo>
                    <a:pt x="14476" y="651"/>
                    <a:pt x="14607" y="713"/>
                    <a:pt x="14716" y="774"/>
                  </a:cubicBezTo>
                  <a:close/>
                  <a:moveTo>
                    <a:pt x="14750" y="1297"/>
                  </a:moveTo>
                  <a:cubicBezTo>
                    <a:pt x="14764" y="1306"/>
                    <a:pt x="14782" y="1315"/>
                    <a:pt x="14800" y="1322"/>
                  </a:cubicBezTo>
                  <a:cubicBezTo>
                    <a:pt x="14777" y="1321"/>
                    <a:pt x="14758" y="1321"/>
                    <a:pt x="14739" y="1318"/>
                  </a:cubicBezTo>
                  <a:cubicBezTo>
                    <a:pt x="14743" y="1310"/>
                    <a:pt x="14747" y="1303"/>
                    <a:pt x="14750" y="1297"/>
                  </a:cubicBezTo>
                  <a:close/>
                  <a:moveTo>
                    <a:pt x="14769" y="1264"/>
                  </a:moveTo>
                  <a:cubicBezTo>
                    <a:pt x="14776" y="1242"/>
                    <a:pt x="14777" y="1223"/>
                    <a:pt x="14784" y="1203"/>
                  </a:cubicBezTo>
                  <a:cubicBezTo>
                    <a:pt x="14817" y="1241"/>
                    <a:pt x="14841" y="1283"/>
                    <a:pt x="14856" y="1325"/>
                  </a:cubicBezTo>
                  <a:cubicBezTo>
                    <a:pt x="14844" y="1325"/>
                    <a:pt x="14835" y="1324"/>
                    <a:pt x="14823" y="1324"/>
                  </a:cubicBezTo>
                  <a:cubicBezTo>
                    <a:pt x="14797" y="1308"/>
                    <a:pt x="14776" y="1293"/>
                    <a:pt x="14761" y="1275"/>
                  </a:cubicBezTo>
                  <a:cubicBezTo>
                    <a:pt x="14764" y="1270"/>
                    <a:pt x="14769" y="1264"/>
                    <a:pt x="14769" y="1264"/>
                  </a:cubicBezTo>
                  <a:close/>
                  <a:moveTo>
                    <a:pt x="15104" y="1304"/>
                  </a:moveTo>
                  <a:cubicBezTo>
                    <a:pt x="15032" y="1320"/>
                    <a:pt x="14958" y="1327"/>
                    <a:pt x="14885" y="1326"/>
                  </a:cubicBezTo>
                  <a:cubicBezTo>
                    <a:pt x="14878" y="1281"/>
                    <a:pt x="14870" y="1236"/>
                    <a:pt x="14841" y="1193"/>
                  </a:cubicBezTo>
                  <a:cubicBezTo>
                    <a:pt x="14936" y="1224"/>
                    <a:pt x="15026" y="1264"/>
                    <a:pt x="15104" y="1304"/>
                  </a:cubicBezTo>
                  <a:close/>
                  <a:moveTo>
                    <a:pt x="14862" y="1340"/>
                  </a:moveTo>
                  <a:cubicBezTo>
                    <a:pt x="14861" y="1340"/>
                    <a:pt x="14856" y="1339"/>
                    <a:pt x="14856" y="1338"/>
                  </a:cubicBezTo>
                  <a:cubicBezTo>
                    <a:pt x="14856" y="1338"/>
                    <a:pt x="14856" y="1338"/>
                    <a:pt x="14862" y="1338"/>
                  </a:cubicBezTo>
                  <a:cubicBezTo>
                    <a:pt x="14862" y="1339"/>
                    <a:pt x="14862" y="1340"/>
                    <a:pt x="14862" y="1340"/>
                  </a:cubicBezTo>
                  <a:close/>
                  <a:moveTo>
                    <a:pt x="18067" y="12390"/>
                  </a:moveTo>
                  <a:cubicBezTo>
                    <a:pt x="18069" y="12384"/>
                    <a:pt x="18073" y="12381"/>
                    <a:pt x="18075" y="12378"/>
                  </a:cubicBezTo>
                  <a:cubicBezTo>
                    <a:pt x="18073" y="12381"/>
                    <a:pt x="18069" y="12387"/>
                    <a:pt x="18066" y="12393"/>
                  </a:cubicBezTo>
                  <a:cubicBezTo>
                    <a:pt x="18066" y="12392"/>
                    <a:pt x="18066" y="12390"/>
                    <a:pt x="18067" y="12390"/>
                  </a:cubicBezTo>
                  <a:close/>
                  <a:moveTo>
                    <a:pt x="19080" y="11688"/>
                  </a:moveTo>
                  <a:cubicBezTo>
                    <a:pt x="19080" y="11688"/>
                    <a:pt x="19124" y="11708"/>
                    <a:pt x="19188" y="11756"/>
                  </a:cubicBezTo>
                  <a:cubicBezTo>
                    <a:pt x="19249" y="11804"/>
                    <a:pt x="19313" y="11941"/>
                    <a:pt x="19270" y="12010"/>
                  </a:cubicBezTo>
                  <a:cubicBezTo>
                    <a:pt x="19228" y="12079"/>
                    <a:pt x="18954" y="12038"/>
                    <a:pt x="18954" y="12003"/>
                  </a:cubicBezTo>
                  <a:cubicBezTo>
                    <a:pt x="18954" y="11969"/>
                    <a:pt x="19080" y="11688"/>
                    <a:pt x="19080" y="11688"/>
                  </a:cubicBezTo>
                  <a:close/>
                  <a:moveTo>
                    <a:pt x="21116" y="20648"/>
                  </a:moveTo>
                  <a:cubicBezTo>
                    <a:pt x="20833" y="20525"/>
                    <a:pt x="20315" y="20263"/>
                    <a:pt x="19778" y="20140"/>
                  </a:cubicBezTo>
                  <a:cubicBezTo>
                    <a:pt x="19237" y="20017"/>
                    <a:pt x="18731" y="19955"/>
                    <a:pt x="18605" y="19832"/>
                  </a:cubicBezTo>
                  <a:cubicBezTo>
                    <a:pt x="18478" y="19708"/>
                    <a:pt x="18446" y="19647"/>
                    <a:pt x="18192" y="19585"/>
                  </a:cubicBezTo>
                  <a:cubicBezTo>
                    <a:pt x="17940" y="19523"/>
                    <a:pt x="18320" y="19328"/>
                    <a:pt x="18320" y="19195"/>
                  </a:cubicBezTo>
                  <a:cubicBezTo>
                    <a:pt x="18320" y="19061"/>
                    <a:pt x="18415" y="18907"/>
                    <a:pt x="17970" y="18907"/>
                  </a:cubicBezTo>
                  <a:cubicBezTo>
                    <a:pt x="17525" y="18907"/>
                    <a:pt x="16893" y="18845"/>
                    <a:pt x="17114" y="18794"/>
                  </a:cubicBezTo>
                  <a:cubicBezTo>
                    <a:pt x="17335" y="18743"/>
                    <a:pt x="17782" y="18650"/>
                    <a:pt x="17842" y="18527"/>
                  </a:cubicBezTo>
                  <a:cubicBezTo>
                    <a:pt x="17908" y="18403"/>
                    <a:pt x="17749" y="18094"/>
                    <a:pt x="17749" y="17920"/>
                  </a:cubicBezTo>
                  <a:cubicBezTo>
                    <a:pt x="17749" y="17746"/>
                    <a:pt x="17303" y="16409"/>
                    <a:pt x="17368" y="15936"/>
                  </a:cubicBezTo>
                  <a:cubicBezTo>
                    <a:pt x="17431" y="15464"/>
                    <a:pt x="17493" y="14774"/>
                    <a:pt x="17686" y="14086"/>
                  </a:cubicBezTo>
                  <a:cubicBezTo>
                    <a:pt x="17856" y="13463"/>
                    <a:pt x="17975" y="12639"/>
                    <a:pt x="18046" y="12436"/>
                  </a:cubicBezTo>
                  <a:cubicBezTo>
                    <a:pt x="18032" y="12477"/>
                    <a:pt x="18048" y="12525"/>
                    <a:pt x="18192" y="12504"/>
                  </a:cubicBezTo>
                  <a:cubicBezTo>
                    <a:pt x="18478" y="12462"/>
                    <a:pt x="18415" y="12647"/>
                    <a:pt x="18823" y="12585"/>
                  </a:cubicBezTo>
                  <a:cubicBezTo>
                    <a:pt x="19237" y="12525"/>
                    <a:pt x="20126" y="12452"/>
                    <a:pt x="20380" y="12267"/>
                  </a:cubicBezTo>
                  <a:cubicBezTo>
                    <a:pt x="20633" y="12082"/>
                    <a:pt x="20918" y="11723"/>
                    <a:pt x="20762" y="11589"/>
                  </a:cubicBezTo>
                  <a:cubicBezTo>
                    <a:pt x="20602" y="11456"/>
                    <a:pt x="20475" y="11260"/>
                    <a:pt x="20475" y="11260"/>
                  </a:cubicBezTo>
                  <a:lnTo>
                    <a:pt x="20821" y="11177"/>
                  </a:lnTo>
                  <a:cubicBezTo>
                    <a:pt x="20821" y="11177"/>
                    <a:pt x="20762" y="10962"/>
                    <a:pt x="20792" y="10838"/>
                  </a:cubicBezTo>
                  <a:cubicBezTo>
                    <a:pt x="20821" y="10715"/>
                    <a:pt x="20854" y="9308"/>
                    <a:pt x="20663" y="8752"/>
                  </a:cubicBezTo>
                  <a:cubicBezTo>
                    <a:pt x="20475" y="8196"/>
                    <a:pt x="20444" y="7744"/>
                    <a:pt x="20285" y="7426"/>
                  </a:cubicBezTo>
                  <a:cubicBezTo>
                    <a:pt x="20126" y="7108"/>
                    <a:pt x="19842" y="6389"/>
                    <a:pt x="19778" y="6079"/>
                  </a:cubicBezTo>
                  <a:cubicBezTo>
                    <a:pt x="19714" y="5772"/>
                    <a:pt x="19428" y="4456"/>
                    <a:pt x="19270" y="4302"/>
                  </a:cubicBezTo>
                  <a:cubicBezTo>
                    <a:pt x="19112" y="4147"/>
                    <a:pt x="19208" y="4004"/>
                    <a:pt x="18605" y="3942"/>
                  </a:cubicBezTo>
                  <a:cubicBezTo>
                    <a:pt x="18003" y="3879"/>
                    <a:pt x="15148" y="3500"/>
                    <a:pt x="14704" y="3397"/>
                  </a:cubicBezTo>
                  <a:cubicBezTo>
                    <a:pt x="14262" y="3295"/>
                    <a:pt x="13942" y="3340"/>
                    <a:pt x="13942" y="3247"/>
                  </a:cubicBezTo>
                  <a:cubicBezTo>
                    <a:pt x="13864" y="3193"/>
                    <a:pt x="13935" y="2568"/>
                    <a:pt x="13935" y="2568"/>
                  </a:cubicBezTo>
                  <a:cubicBezTo>
                    <a:pt x="14286" y="2583"/>
                    <a:pt x="14382" y="2539"/>
                    <a:pt x="14382" y="2539"/>
                  </a:cubicBezTo>
                  <a:cubicBezTo>
                    <a:pt x="14970" y="2357"/>
                    <a:pt x="15085" y="2148"/>
                    <a:pt x="15166" y="1887"/>
                  </a:cubicBezTo>
                  <a:cubicBezTo>
                    <a:pt x="15251" y="1625"/>
                    <a:pt x="14436" y="1804"/>
                    <a:pt x="14479" y="1766"/>
                  </a:cubicBezTo>
                  <a:cubicBezTo>
                    <a:pt x="14484" y="1760"/>
                    <a:pt x="14490" y="1749"/>
                    <a:pt x="14500" y="1738"/>
                  </a:cubicBezTo>
                  <a:cubicBezTo>
                    <a:pt x="14495" y="1745"/>
                    <a:pt x="14500" y="1751"/>
                    <a:pt x="14495" y="1758"/>
                  </a:cubicBezTo>
                  <a:cubicBezTo>
                    <a:pt x="14516" y="1737"/>
                    <a:pt x="14520" y="1717"/>
                    <a:pt x="14523" y="1697"/>
                  </a:cubicBezTo>
                  <a:cubicBezTo>
                    <a:pt x="14535" y="1678"/>
                    <a:pt x="14549" y="1656"/>
                    <a:pt x="14563" y="1632"/>
                  </a:cubicBezTo>
                  <a:cubicBezTo>
                    <a:pt x="14642" y="1668"/>
                    <a:pt x="14739" y="1698"/>
                    <a:pt x="14885" y="1706"/>
                  </a:cubicBezTo>
                  <a:cubicBezTo>
                    <a:pt x="14728" y="1691"/>
                    <a:pt x="14640" y="1654"/>
                    <a:pt x="14574" y="1612"/>
                  </a:cubicBezTo>
                  <a:cubicBezTo>
                    <a:pt x="14596" y="1571"/>
                    <a:pt x="14621" y="1530"/>
                    <a:pt x="14646" y="1487"/>
                  </a:cubicBezTo>
                  <a:cubicBezTo>
                    <a:pt x="14711" y="1532"/>
                    <a:pt x="14743" y="1583"/>
                    <a:pt x="14728" y="1641"/>
                  </a:cubicBezTo>
                  <a:cubicBezTo>
                    <a:pt x="14764" y="1574"/>
                    <a:pt x="14755" y="1509"/>
                    <a:pt x="14666" y="1448"/>
                  </a:cubicBezTo>
                  <a:cubicBezTo>
                    <a:pt x="14677" y="1430"/>
                    <a:pt x="14685" y="1413"/>
                    <a:pt x="14696" y="1396"/>
                  </a:cubicBezTo>
                  <a:cubicBezTo>
                    <a:pt x="14750" y="1434"/>
                    <a:pt x="14788" y="1475"/>
                    <a:pt x="14825" y="1511"/>
                  </a:cubicBezTo>
                  <a:cubicBezTo>
                    <a:pt x="14790" y="1468"/>
                    <a:pt x="14774" y="1412"/>
                    <a:pt x="14712" y="1364"/>
                  </a:cubicBezTo>
                  <a:cubicBezTo>
                    <a:pt x="14719" y="1354"/>
                    <a:pt x="14725" y="1343"/>
                    <a:pt x="14730" y="1334"/>
                  </a:cubicBezTo>
                  <a:cubicBezTo>
                    <a:pt x="14767" y="1335"/>
                    <a:pt x="14805" y="1336"/>
                    <a:pt x="14842" y="1338"/>
                  </a:cubicBezTo>
                  <a:cubicBezTo>
                    <a:pt x="14847" y="1340"/>
                    <a:pt x="14856" y="1343"/>
                    <a:pt x="14864" y="1345"/>
                  </a:cubicBezTo>
                  <a:cubicBezTo>
                    <a:pt x="14878" y="1381"/>
                    <a:pt x="14889" y="1416"/>
                    <a:pt x="14910" y="1448"/>
                  </a:cubicBezTo>
                  <a:cubicBezTo>
                    <a:pt x="14895" y="1418"/>
                    <a:pt x="14889" y="1386"/>
                    <a:pt x="14886" y="1354"/>
                  </a:cubicBezTo>
                  <a:cubicBezTo>
                    <a:pt x="14898" y="1356"/>
                    <a:pt x="14902" y="1361"/>
                    <a:pt x="14915" y="1363"/>
                  </a:cubicBezTo>
                  <a:cubicBezTo>
                    <a:pt x="14902" y="1361"/>
                    <a:pt x="14898" y="1355"/>
                    <a:pt x="14886" y="1351"/>
                  </a:cubicBezTo>
                  <a:cubicBezTo>
                    <a:pt x="14886" y="1347"/>
                    <a:pt x="14886" y="1342"/>
                    <a:pt x="14886" y="1338"/>
                  </a:cubicBezTo>
                  <a:cubicBezTo>
                    <a:pt x="14970" y="1338"/>
                    <a:pt x="15049" y="1329"/>
                    <a:pt x="15120" y="1311"/>
                  </a:cubicBezTo>
                  <a:cubicBezTo>
                    <a:pt x="15174" y="1338"/>
                    <a:pt x="15224" y="1363"/>
                    <a:pt x="15272" y="1384"/>
                  </a:cubicBezTo>
                  <a:cubicBezTo>
                    <a:pt x="15227" y="1363"/>
                    <a:pt x="15180" y="1337"/>
                    <a:pt x="15135" y="1308"/>
                  </a:cubicBezTo>
                  <a:cubicBezTo>
                    <a:pt x="15190" y="1295"/>
                    <a:pt x="15238" y="1279"/>
                    <a:pt x="15272" y="1253"/>
                  </a:cubicBezTo>
                  <a:cubicBezTo>
                    <a:pt x="15224" y="1275"/>
                    <a:pt x="15174" y="1289"/>
                    <a:pt x="15124" y="1301"/>
                  </a:cubicBezTo>
                  <a:cubicBezTo>
                    <a:pt x="15038" y="1248"/>
                    <a:pt x="14936" y="1192"/>
                    <a:pt x="14805" y="1154"/>
                  </a:cubicBezTo>
                  <a:cubicBezTo>
                    <a:pt x="14802" y="1153"/>
                    <a:pt x="14800" y="1150"/>
                    <a:pt x="14797" y="1148"/>
                  </a:cubicBezTo>
                  <a:cubicBezTo>
                    <a:pt x="14805" y="1109"/>
                    <a:pt x="14802" y="1075"/>
                    <a:pt x="14800" y="1041"/>
                  </a:cubicBezTo>
                  <a:cubicBezTo>
                    <a:pt x="14809" y="1044"/>
                    <a:pt x="14822" y="1046"/>
                    <a:pt x="14831" y="1049"/>
                  </a:cubicBezTo>
                  <a:cubicBezTo>
                    <a:pt x="14946" y="1090"/>
                    <a:pt x="15009" y="1145"/>
                    <a:pt x="14962" y="1208"/>
                  </a:cubicBezTo>
                  <a:cubicBezTo>
                    <a:pt x="15017" y="1157"/>
                    <a:pt x="14985" y="1109"/>
                    <a:pt x="14915" y="1067"/>
                  </a:cubicBezTo>
                  <a:cubicBezTo>
                    <a:pt x="14932" y="1070"/>
                    <a:pt x="14946" y="1073"/>
                    <a:pt x="14962" y="1076"/>
                  </a:cubicBezTo>
                  <a:cubicBezTo>
                    <a:pt x="14946" y="1071"/>
                    <a:pt x="14928" y="1068"/>
                    <a:pt x="14911" y="1063"/>
                  </a:cubicBezTo>
                  <a:cubicBezTo>
                    <a:pt x="14880" y="1045"/>
                    <a:pt x="14842" y="1029"/>
                    <a:pt x="14796" y="1013"/>
                  </a:cubicBezTo>
                  <a:cubicBezTo>
                    <a:pt x="14790" y="983"/>
                    <a:pt x="14780" y="957"/>
                    <a:pt x="14767" y="932"/>
                  </a:cubicBezTo>
                  <a:cubicBezTo>
                    <a:pt x="14885" y="987"/>
                    <a:pt x="15004" y="1044"/>
                    <a:pt x="15166" y="1086"/>
                  </a:cubicBezTo>
                  <a:cubicBezTo>
                    <a:pt x="14989" y="1033"/>
                    <a:pt x="14872" y="965"/>
                    <a:pt x="14750" y="897"/>
                  </a:cubicBezTo>
                  <a:cubicBezTo>
                    <a:pt x="14743" y="886"/>
                    <a:pt x="14736" y="879"/>
                    <a:pt x="14730" y="870"/>
                  </a:cubicBezTo>
                  <a:cubicBezTo>
                    <a:pt x="14828" y="895"/>
                    <a:pt x="14898" y="933"/>
                    <a:pt x="14936" y="986"/>
                  </a:cubicBezTo>
                  <a:cubicBezTo>
                    <a:pt x="14915" y="925"/>
                    <a:pt x="14841" y="875"/>
                    <a:pt x="14708" y="843"/>
                  </a:cubicBezTo>
                  <a:cubicBezTo>
                    <a:pt x="14681" y="815"/>
                    <a:pt x="14657" y="791"/>
                    <a:pt x="14633" y="771"/>
                  </a:cubicBezTo>
                  <a:cubicBezTo>
                    <a:pt x="14681" y="784"/>
                    <a:pt x="14732" y="797"/>
                    <a:pt x="14780" y="812"/>
                  </a:cubicBezTo>
                  <a:cubicBezTo>
                    <a:pt x="14788" y="816"/>
                    <a:pt x="14797" y="822"/>
                    <a:pt x="14805" y="826"/>
                  </a:cubicBezTo>
                  <a:cubicBezTo>
                    <a:pt x="14800" y="822"/>
                    <a:pt x="14795" y="818"/>
                    <a:pt x="14788" y="814"/>
                  </a:cubicBezTo>
                  <a:cubicBezTo>
                    <a:pt x="14915" y="853"/>
                    <a:pt x="15032" y="897"/>
                    <a:pt x="15135" y="938"/>
                  </a:cubicBezTo>
                  <a:cubicBezTo>
                    <a:pt x="15028" y="888"/>
                    <a:pt x="14898" y="832"/>
                    <a:pt x="14745" y="782"/>
                  </a:cubicBezTo>
                  <a:cubicBezTo>
                    <a:pt x="14650" y="718"/>
                    <a:pt x="14530" y="647"/>
                    <a:pt x="14355" y="600"/>
                  </a:cubicBezTo>
                  <a:cubicBezTo>
                    <a:pt x="14500" y="627"/>
                    <a:pt x="14640" y="661"/>
                    <a:pt x="14755" y="701"/>
                  </a:cubicBezTo>
                  <a:cubicBezTo>
                    <a:pt x="14579" y="622"/>
                    <a:pt x="14330" y="552"/>
                    <a:pt x="14040" y="511"/>
                  </a:cubicBezTo>
                  <a:cubicBezTo>
                    <a:pt x="14034" y="508"/>
                    <a:pt x="14030" y="508"/>
                    <a:pt x="14024" y="505"/>
                  </a:cubicBezTo>
                  <a:cubicBezTo>
                    <a:pt x="14174" y="474"/>
                    <a:pt x="14349" y="474"/>
                    <a:pt x="14476" y="547"/>
                  </a:cubicBezTo>
                  <a:cubicBezTo>
                    <a:pt x="14361" y="466"/>
                    <a:pt x="14166" y="462"/>
                    <a:pt x="13984" y="493"/>
                  </a:cubicBezTo>
                  <a:cubicBezTo>
                    <a:pt x="13907" y="467"/>
                    <a:pt x="13832" y="443"/>
                    <a:pt x="13756" y="421"/>
                  </a:cubicBezTo>
                  <a:cubicBezTo>
                    <a:pt x="13878" y="419"/>
                    <a:pt x="14004" y="423"/>
                    <a:pt x="14133" y="432"/>
                  </a:cubicBezTo>
                  <a:cubicBezTo>
                    <a:pt x="13994" y="415"/>
                    <a:pt x="13849" y="407"/>
                    <a:pt x="13704" y="404"/>
                  </a:cubicBezTo>
                  <a:cubicBezTo>
                    <a:pt x="13607" y="377"/>
                    <a:pt x="13508" y="353"/>
                    <a:pt x="13408" y="331"/>
                  </a:cubicBezTo>
                  <a:cubicBezTo>
                    <a:pt x="13562" y="336"/>
                    <a:pt x="13711" y="351"/>
                    <a:pt x="13849" y="382"/>
                  </a:cubicBezTo>
                  <a:cubicBezTo>
                    <a:pt x="13725" y="349"/>
                    <a:pt x="13582" y="330"/>
                    <a:pt x="13436" y="321"/>
                  </a:cubicBezTo>
                  <a:cubicBezTo>
                    <a:pt x="13482" y="316"/>
                    <a:pt x="13534" y="313"/>
                    <a:pt x="13582" y="312"/>
                  </a:cubicBezTo>
                  <a:cubicBezTo>
                    <a:pt x="13628" y="318"/>
                    <a:pt x="13673" y="323"/>
                    <a:pt x="13719" y="331"/>
                  </a:cubicBezTo>
                  <a:cubicBezTo>
                    <a:pt x="13685" y="323"/>
                    <a:pt x="13647" y="319"/>
                    <a:pt x="13611" y="312"/>
                  </a:cubicBezTo>
                  <a:cubicBezTo>
                    <a:pt x="13711" y="311"/>
                    <a:pt x="13811" y="318"/>
                    <a:pt x="13912" y="340"/>
                  </a:cubicBezTo>
                  <a:cubicBezTo>
                    <a:pt x="13802" y="312"/>
                    <a:pt x="13685" y="302"/>
                    <a:pt x="13567" y="304"/>
                  </a:cubicBezTo>
                  <a:cubicBezTo>
                    <a:pt x="13452" y="284"/>
                    <a:pt x="13337" y="268"/>
                    <a:pt x="13210" y="260"/>
                  </a:cubicBezTo>
                  <a:cubicBezTo>
                    <a:pt x="13209" y="229"/>
                    <a:pt x="13200" y="199"/>
                    <a:pt x="13177" y="169"/>
                  </a:cubicBezTo>
                  <a:cubicBezTo>
                    <a:pt x="13192" y="201"/>
                    <a:pt x="13186" y="230"/>
                    <a:pt x="13177" y="258"/>
                  </a:cubicBezTo>
                  <a:cubicBezTo>
                    <a:pt x="13119" y="255"/>
                    <a:pt x="13065" y="252"/>
                    <a:pt x="13010" y="252"/>
                  </a:cubicBezTo>
                  <a:cubicBezTo>
                    <a:pt x="12913" y="235"/>
                    <a:pt x="12813" y="221"/>
                    <a:pt x="12717" y="208"/>
                  </a:cubicBezTo>
                  <a:lnTo>
                    <a:pt x="12763" y="206"/>
                  </a:lnTo>
                  <a:lnTo>
                    <a:pt x="12696" y="206"/>
                  </a:lnTo>
                  <a:cubicBezTo>
                    <a:pt x="12610" y="194"/>
                    <a:pt x="12520" y="183"/>
                    <a:pt x="12437" y="175"/>
                  </a:cubicBezTo>
                  <a:cubicBezTo>
                    <a:pt x="12634" y="161"/>
                    <a:pt x="12846" y="166"/>
                    <a:pt x="13069" y="197"/>
                  </a:cubicBezTo>
                  <a:cubicBezTo>
                    <a:pt x="12819" y="153"/>
                    <a:pt x="12557" y="142"/>
                    <a:pt x="12296" y="163"/>
                  </a:cubicBezTo>
                  <a:cubicBezTo>
                    <a:pt x="12287" y="154"/>
                    <a:pt x="12280" y="146"/>
                    <a:pt x="12266" y="137"/>
                  </a:cubicBezTo>
                  <a:cubicBezTo>
                    <a:pt x="12337" y="135"/>
                    <a:pt x="12411" y="136"/>
                    <a:pt x="12500" y="146"/>
                  </a:cubicBezTo>
                  <a:cubicBezTo>
                    <a:pt x="12414" y="133"/>
                    <a:pt x="12333" y="128"/>
                    <a:pt x="12251" y="126"/>
                  </a:cubicBezTo>
                  <a:cubicBezTo>
                    <a:pt x="12235" y="114"/>
                    <a:pt x="12219" y="100"/>
                    <a:pt x="12202" y="88"/>
                  </a:cubicBezTo>
                  <a:cubicBezTo>
                    <a:pt x="12249" y="88"/>
                    <a:pt x="12294" y="88"/>
                    <a:pt x="12340" y="88"/>
                  </a:cubicBezTo>
                  <a:cubicBezTo>
                    <a:pt x="12294" y="86"/>
                    <a:pt x="12245" y="84"/>
                    <a:pt x="12194" y="84"/>
                  </a:cubicBezTo>
                  <a:cubicBezTo>
                    <a:pt x="12148" y="54"/>
                    <a:pt x="12091" y="27"/>
                    <a:pt x="12027" y="0"/>
                  </a:cubicBezTo>
                  <a:cubicBezTo>
                    <a:pt x="12084" y="27"/>
                    <a:pt x="12126" y="54"/>
                    <a:pt x="12162" y="84"/>
                  </a:cubicBezTo>
                  <a:cubicBezTo>
                    <a:pt x="11948" y="83"/>
                    <a:pt x="11714" y="100"/>
                    <a:pt x="11547" y="140"/>
                  </a:cubicBezTo>
                  <a:cubicBezTo>
                    <a:pt x="11536" y="140"/>
                    <a:pt x="11528" y="140"/>
                    <a:pt x="11518" y="140"/>
                  </a:cubicBezTo>
                  <a:cubicBezTo>
                    <a:pt x="11464" y="125"/>
                    <a:pt x="11400" y="112"/>
                    <a:pt x="11333" y="105"/>
                  </a:cubicBezTo>
                  <a:cubicBezTo>
                    <a:pt x="11453" y="71"/>
                    <a:pt x="11579" y="45"/>
                    <a:pt x="11757" y="38"/>
                  </a:cubicBezTo>
                  <a:cubicBezTo>
                    <a:pt x="11571" y="39"/>
                    <a:pt x="11415" y="63"/>
                    <a:pt x="11280" y="98"/>
                  </a:cubicBezTo>
                  <a:cubicBezTo>
                    <a:pt x="11151" y="86"/>
                    <a:pt x="11018" y="93"/>
                    <a:pt x="10894" y="138"/>
                  </a:cubicBezTo>
                  <a:cubicBezTo>
                    <a:pt x="11024" y="102"/>
                    <a:pt x="11143" y="96"/>
                    <a:pt x="11247" y="105"/>
                  </a:cubicBezTo>
                  <a:cubicBezTo>
                    <a:pt x="11194" y="121"/>
                    <a:pt x="11138" y="137"/>
                    <a:pt x="11088" y="154"/>
                  </a:cubicBezTo>
                  <a:cubicBezTo>
                    <a:pt x="11043" y="156"/>
                    <a:pt x="11001" y="159"/>
                    <a:pt x="10955" y="162"/>
                  </a:cubicBezTo>
                  <a:cubicBezTo>
                    <a:pt x="10940" y="158"/>
                    <a:pt x="10923" y="155"/>
                    <a:pt x="10907" y="153"/>
                  </a:cubicBezTo>
                  <a:cubicBezTo>
                    <a:pt x="10940" y="148"/>
                    <a:pt x="10966" y="142"/>
                    <a:pt x="11001" y="138"/>
                  </a:cubicBezTo>
                  <a:cubicBezTo>
                    <a:pt x="10955" y="140"/>
                    <a:pt x="10911" y="144"/>
                    <a:pt x="10867" y="146"/>
                  </a:cubicBezTo>
                  <a:cubicBezTo>
                    <a:pt x="10663" y="111"/>
                    <a:pt x="10440" y="102"/>
                    <a:pt x="10268" y="161"/>
                  </a:cubicBezTo>
                  <a:cubicBezTo>
                    <a:pt x="10216" y="162"/>
                    <a:pt x="10161" y="163"/>
                    <a:pt x="10107" y="169"/>
                  </a:cubicBezTo>
                  <a:cubicBezTo>
                    <a:pt x="10157" y="166"/>
                    <a:pt x="10206" y="166"/>
                    <a:pt x="10255" y="166"/>
                  </a:cubicBezTo>
                  <a:cubicBezTo>
                    <a:pt x="10335" y="167"/>
                    <a:pt x="10405" y="174"/>
                    <a:pt x="10475" y="184"/>
                  </a:cubicBezTo>
                  <a:cubicBezTo>
                    <a:pt x="10426" y="190"/>
                    <a:pt x="10386" y="197"/>
                    <a:pt x="10341" y="206"/>
                  </a:cubicBezTo>
                  <a:cubicBezTo>
                    <a:pt x="10184" y="196"/>
                    <a:pt x="9998" y="206"/>
                    <a:pt x="9848" y="229"/>
                  </a:cubicBezTo>
                  <a:cubicBezTo>
                    <a:pt x="9766" y="219"/>
                    <a:pt x="9671" y="218"/>
                    <a:pt x="9561" y="232"/>
                  </a:cubicBezTo>
                  <a:cubicBezTo>
                    <a:pt x="9661" y="222"/>
                    <a:pt x="9746" y="225"/>
                    <a:pt x="9819" y="235"/>
                  </a:cubicBezTo>
                  <a:cubicBezTo>
                    <a:pt x="9753" y="245"/>
                    <a:pt x="9693" y="259"/>
                    <a:pt x="9651" y="273"/>
                  </a:cubicBezTo>
                  <a:cubicBezTo>
                    <a:pt x="9703" y="258"/>
                    <a:pt x="9769" y="246"/>
                    <a:pt x="9839" y="237"/>
                  </a:cubicBezTo>
                  <a:cubicBezTo>
                    <a:pt x="9895" y="246"/>
                    <a:pt x="9940" y="262"/>
                    <a:pt x="9980" y="279"/>
                  </a:cubicBezTo>
                  <a:cubicBezTo>
                    <a:pt x="9909" y="291"/>
                    <a:pt x="9848" y="302"/>
                    <a:pt x="9790" y="314"/>
                  </a:cubicBezTo>
                  <a:cubicBezTo>
                    <a:pt x="9542" y="277"/>
                    <a:pt x="9271" y="257"/>
                    <a:pt x="9169" y="364"/>
                  </a:cubicBezTo>
                  <a:cubicBezTo>
                    <a:pt x="9079" y="373"/>
                    <a:pt x="8993" y="387"/>
                    <a:pt x="8939" y="403"/>
                  </a:cubicBezTo>
                  <a:cubicBezTo>
                    <a:pt x="8998" y="388"/>
                    <a:pt x="9077" y="378"/>
                    <a:pt x="9158" y="373"/>
                  </a:cubicBezTo>
                  <a:cubicBezTo>
                    <a:pt x="9157" y="375"/>
                    <a:pt x="9153" y="376"/>
                    <a:pt x="9151" y="377"/>
                  </a:cubicBezTo>
                  <a:cubicBezTo>
                    <a:pt x="9157" y="376"/>
                    <a:pt x="9158" y="375"/>
                    <a:pt x="9161" y="373"/>
                  </a:cubicBezTo>
                  <a:cubicBezTo>
                    <a:pt x="9278" y="366"/>
                    <a:pt x="9403" y="369"/>
                    <a:pt x="9503" y="381"/>
                  </a:cubicBezTo>
                  <a:cubicBezTo>
                    <a:pt x="9468" y="393"/>
                    <a:pt x="9437" y="406"/>
                    <a:pt x="9401" y="418"/>
                  </a:cubicBezTo>
                  <a:cubicBezTo>
                    <a:pt x="9167" y="425"/>
                    <a:pt x="8939" y="449"/>
                    <a:pt x="8809" y="525"/>
                  </a:cubicBezTo>
                  <a:cubicBezTo>
                    <a:pt x="8797" y="529"/>
                    <a:pt x="8793" y="537"/>
                    <a:pt x="8782" y="541"/>
                  </a:cubicBezTo>
                  <a:cubicBezTo>
                    <a:pt x="8852" y="518"/>
                    <a:pt x="8950" y="513"/>
                    <a:pt x="9044" y="522"/>
                  </a:cubicBezTo>
                  <a:cubicBezTo>
                    <a:pt x="8909" y="556"/>
                    <a:pt x="8802" y="597"/>
                    <a:pt x="8738" y="648"/>
                  </a:cubicBezTo>
                  <a:cubicBezTo>
                    <a:pt x="8562" y="652"/>
                    <a:pt x="8403" y="689"/>
                    <a:pt x="8433" y="755"/>
                  </a:cubicBezTo>
                  <a:cubicBezTo>
                    <a:pt x="8429" y="689"/>
                    <a:pt x="8574" y="664"/>
                    <a:pt x="8724" y="663"/>
                  </a:cubicBezTo>
                  <a:cubicBezTo>
                    <a:pt x="8718" y="670"/>
                    <a:pt x="8714" y="677"/>
                    <a:pt x="8707" y="684"/>
                  </a:cubicBezTo>
                  <a:cubicBezTo>
                    <a:pt x="8493" y="737"/>
                    <a:pt x="8323" y="809"/>
                    <a:pt x="8226" y="886"/>
                  </a:cubicBezTo>
                  <a:cubicBezTo>
                    <a:pt x="8328" y="815"/>
                    <a:pt x="8495" y="753"/>
                    <a:pt x="8689" y="708"/>
                  </a:cubicBezTo>
                  <a:cubicBezTo>
                    <a:pt x="8685" y="717"/>
                    <a:pt x="8669" y="725"/>
                    <a:pt x="8667" y="734"/>
                  </a:cubicBezTo>
                  <a:cubicBezTo>
                    <a:pt x="8678" y="722"/>
                    <a:pt x="8700" y="713"/>
                    <a:pt x="8714" y="702"/>
                  </a:cubicBezTo>
                  <a:cubicBezTo>
                    <a:pt x="8758" y="692"/>
                    <a:pt x="8806" y="683"/>
                    <a:pt x="8849" y="675"/>
                  </a:cubicBezTo>
                  <a:cubicBezTo>
                    <a:pt x="8824" y="692"/>
                    <a:pt x="8802" y="710"/>
                    <a:pt x="8778" y="727"/>
                  </a:cubicBezTo>
                  <a:cubicBezTo>
                    <a:pt x="8552" y="768"/>
                    <a:pt x="8429" y="839"/>
                    <a:pt x="8375" y="918"/>
                  </a:cubicBezTo>
                  <a:cubicBezTo>
                    <a:pt x="8255" y="979"/>
                    <a:pt x="8204" y="1057"/>
                    <a:pt x="8204" y="1120"/>
                  </a:cubicBezTo>
                  <a:cubicBezTo>
                    <a:pt x="8214" y="1068"/>
                    <a:pt x="8269" y="1011"/>
                    <a:pt x="8353" y="962"/>
                  </a:cubicBezTo>
                  <a:cubicBezTo>
                    <a:pt x="8328" y="1026"/>
                    <a:pt x="8342" y="1089"/>
                    <a:pt x="8382" y="1140"/>
                  </a:cubicBezTo>
                  <a:cubicBezTo>
                    <a:pt x="8272" y="1153"/>
                    <a:pt x="8169" y="1163"/>
                    <a:pt x="8046" y="1152"/>
                  </a:cubicBezTo>
                  <a:cubicBezTo>
                    <a:pt x="8176" y="1170"/>
                    <a:pt x="8306" y="1162"/>
                    <a:pt x="8433" y="1150"/>
                  </a:cubicBezTo>
                  <a:cubicBezTo>
                    <a:pt x="8429" y="1160"/>
                    <a:pt x="8429" y="1171"/>
                    <a:pt x="8422" y="1180"/>
                  </a:cubicBezTo>
                  <a:cubicBezTo>
                    <a:pt x="8262" y="1173"/>
                    <a:pt x="8132" y="1194"/>
                    <a:pt x="8141" y="1278"/>
                  </a:cubicBezTo>
                  <a:cubicBezTo>
                    <a:pt x="8158" y="1199"/>
                    <a:pt x="8272" y="1182"/>
                    <a:pt x="8412" y="1194"/>
                  </a:cubicBezTo>
                  <a:cubicBezTo>
                    <a:pt x="8384" y="1234"/>
                    <a:pt x="8326" y="1268"/>
                    <a:pt x="8176" y="1289"/>
                  </a:cubicBezTo>
                  <a:cubicBezTo>
                    <a:pt x="8328" y="1271"/>
                    <a:pt x="8400" y="1237"/>
                    <a:pt x="8442" y="1197"/>
                  </a:cubicBezTo>
                  <a:cubicBezTo>
                    <a:pt x="8442" y="1201"/>
                    <a:pt x="8442" y="1205"/>
                    <a:pt x="8439" y="1209"/>
                  </a:cubicBezTo>
                  <a:cubicBezTo>
                    <a:pt x="8335" y="1287"/>
                    <a:pt x="8300" y="1369"/>
                    <a:pt x="8315" y="1452"/>
                  </a:cubicBezTo>
                  <a:cubicBezTo>
                    <a:pt x="8296" y="1473"/>
                    <a:pt x="8283" y="1493"/>
                    <a:pt x="8257" y="1511"/>
                  </a:cubicBezTo>
                  <a:cubicBezTo>
                    <a:pt x="8269" y="1505"/>
                    <a:pt x="8274" y="1500"/>
                    <a:pt x="8283" y="1495"/>
                  </a:cubicBezTo>
                  <a:cubicBezTo>
                    <a:pt x="8294" y="1522"/>
                    <a:pt x="8340" y="1538"/>
                    <a:pt x="8394" y="1550"/>
                  </a:cubicBezTo>
                  <a:lnTo>
                    <a:pt x="8357" y="1605"/>
                  </a:lnTo>
                  <a:lnTo>
                    <a:pt x="8419" y="1552"/>
                  </a:lnTo>
                  <a:cubicBezTo>
                    <a:pt x="8458" y="1559"/>
                    <a:pt x="8496" y="1564"/>
                    <a:pt x="8542" y="1566"/>
                  </a:cubicBezTo>
                  <a:cubicBezTo>
                    <a:pt x="8557" y="1585"/>
                    <a:pt x="8569" y="1595"/>
                    <a:pt x="8569" y="1595"/>
                  </a:cubicBezTo>
                  <a:cubicBezTo>
                    <a:pt x="8569" y="1595"/>
                    <a:pt x="8657" y="1690"/>
                    <a:pt x="8355" y="1618"/>
                  </a:cubicBezTo>
                  <a:cubicBezTo>
                    <a:pt x="8052" y="1548"/>
                    <a:pt x="7978" y="1668"/>
                    <a:pt x="8076" y="1796"/>
                  </a:cubicBezTo>
                  <a:cubicBezTo>
                    <a:pt x="8176" y="1925"/>
                    <a:pt x="8172" y="2116"/>
                    <a:pt x="8310" y="2329"/>
                  </a:cubicBezTo>
                  <a:cubicBezTo>
                    <a:pt x="8454" y="2542"/>
                    <a:pt x="8905" y="2437"/>
                    <a:pt x="8987" y="2492"/>
                  </a:cubicBezTo>
                  <a:cubicBezTo>
                    <a:pt x="9062" y="2544"/>
                    <a:pt x="9161" y="2880"/>
                    <a:pt x="9197" y="3106"/>
                  </a:cubicBezTo>
                  <a:cubicBezTo>
                    <a:pt x="9135" y="3106"/>
                    <a:pt x="9087" y="3109"/>
                    <a:pt x="9058" y="3109"/>
                  </a:cubicBezTo>
                  <a:cubicBezTo>
                    <a:pt x="8646" y="3129"/>
                    <a:pt x="8300" y="3295"/>
                    <a:pt x="7759" y="3356"/>
                  </a:cubicBezTo>
                  <a:cubicBezTo>
                    <a:pt x="7222" y="3417"/>
                    <a:pt x="4462" y="3654"/>
                    <a:pt x="3985" y="3715"/>
                  </a:cubicBezTo>
                  <a:cubicBezTo>
                    <a:pt x="3511" y="3777"/>
                    <a:pt x="3193" y="3726"/>
                    <a:pt x="2813" y="4014"/>
                  </a:cubicBezTo>
                  <a:cubicBezTo>
                    <a:pt x="2433" y="4302"/>
                    <a:pt x="1416" y="5843"/>
                    <a:pt x="1101" y="6049"/>
                  </a:cubicBezTo>
                  <a:cubicBezTo>
                    <a:pt x="784" y="6254"/>
                    <a:pt x="626" y="6522"/>
                    <a:pt x="467" y="6676"/>
                  </a:cubicBezTo>
                  <a:cubicBezTo>
                    <a:pt x="308" y="6831"/>
                    <a:pt x="-199" y="7416"/>
                    <a:pt x="85" y="7961"/>
                  </a:cubicBezTo>
                  <a:cubicBezTo>
                    <a:pt x="372" y="8505"/>
                    <a:pt x="1006" y="9142"/>
                    <a:pt x="1482" y="9543"/>
                  </a:cubicBezTo>
                  <a:cubicBezTo>
                    <a:pt x="1956" y="9944"/>
                    <a:pt x="2338" y="10541"/>
                    <a:pt x="2780" y="10488"/>
                  </a:cubicBezTo>
                  <a:cubicBezTo>
                    <a:pt x="3226" y="10438"/>
                    <a:pt x="3540" y="10417"/>
                    <a:pt x="3763" y="10438"/>
                  </a:cubicBezTo>
                  <a:cubicBezTo>
                    <a:pt x="3985" y="10458"/>
                    <a:pt x="3923" y="10530"/>
                    <a:pt x="4017" y="10643"/>
                  </a:cubicBezTo>
                  <a:cubicBezTo>
                    <a:pt x="4115" y="10756"/>
                    <a:pt x="4367" y="11177"/>
                    <a:pt x="4654" y="11290"/>
                  </a:cubicBezTo>
                  <a:cubicBezTo>
                    <a:pt x="4938" y="11403"/>
                    <a:pt x="5001" y="11403"/>
                    <a:pt x="5001" y="11516"/>
                  </a:cubicBezTo>
                  <a:cubicBezTo>
                    <a:pt x="5001" y="11630"/>
                    <a:pt x="4525" y="13315"/>
                    <a:pt x="4367" y="13912"/>
                  </a:cubicBezTo>
                  <a:cubicBezTo>
                    <a:pt x="4210" y="14508"/>
                    <a:pt x="4304" y="15464"/>
                    <a:pt x="4081" y="15905"/>
                  </a:cubicBezTo>
                  <a:cubicBezTo>
                    <a:pt x="3859" y="16347"/>
                    <a:pt x="3573" y="17365"/>
                    <a:pt x="3540" y="17755"/>
                  </a:cubicBezTo>
                  <a:cubicBezTo>
                    <a:pt x="3511" y="18146"/>
                    <a:pt x="3259" y="18599"/>
                    <a:pt x="3130" y="18783"/>
                  </a:cubicBezTo>
                  <a:cubicBezTo>
                    <a:pt x="3003" y="18968"/>
                    <a:pt x="2749" y="19256"/>
                    <a:pt x="3193" y="19471"/>
                  </a:cubicBezTo>
                  <a:cubicBezTo>
                    <a:pt x="3636" y="19688"/>
                    <a:pt x="3733" y="19903"/>
                    <a:pt x="3733" y="20078"/>
                  </a:cubicBezTo>
                  <a:cubicBezTo>
                    <a:pt x="3733" y="20253"/>
                    <a:pt x="3733" y="20592"/>
                    <a:pt x="3733" y="20592"/>
                  </a:cubicBezTo>
                  <a:lnTo>
                    <a:pt x="4017" y="20592"/>
                  </a:lnTo>
                  <a:cubicBezTo>
                    <a:pt x="4017" y="20592"/>
                    <a:pt x="3825" y="21188"/>
                    <a:pt x="4367" y="21312"/>
                  </a:cubicBezTo>
                  <a:cubicBezTo>
                    <a:pt x="4906" y="21435"/>
                    <a:pt x="5856" y="21600"/>
                    <a:pt x="6966" y="21569"/>
                  </a:cubicBezTo>
                  <a:cubicBezTo>
                    <a:pt x="8076" y="21537"/>
                    <a:pt x="8172" y="21414"/>
                    <a:pt x="8015" y="21198"/>
                  </a:cubicBezTo>
                  <a:cubicBezTo>
                    <a:pt x="7855" y="20983"/>
                    <a:pt x="7791" y="20849"/>
                    <a:pt x="7538" y="20489"/>
                  </a:cubicBezTo>
                  <a:cubicBezTo>
                    <a:pt x="7283" y="20130"/>
                    <a:pt x="6778" y="19760"/>
                    <a:pt x="7063" y="19647"/>
                  </a:cubicBezTo>
                  <a:cubicBezTo>
                    <a:pt x="7344" y="19533"/>
                    <a:pt x="8235" y="19297"/>
                    <a:pt x="7950" y="18947"/>
                  </a:cubicBezTo>
                  <a:cubicBezTo>
                    <a:pt x="7663" y="18599"/>
                    <a:pt x="7126" y="18331"/>
                    <a:pt x="7442" y="18218"/>
                  </a:cubicBezTo>
                  <a:cubicBezTo>
                    <a:pt x="7759" y="18105"/>
                    <a:pt x="8172" y="17313"/>
                    <a:pt x="8552" y="16698"/>
                  </a:cubicBezTo>
                  <a:cubicBezTo>
                    <a:pt x="8932" y="16080"/>
                    <a:pt x="10073" y="14672"/>
                    <a:pt x="10614" y="14025"/>
                  </a:cubicBezTo>
                  <a:cubicBezTo>
                    <a:pt x="11151" y="13377"/>
                    <a:pt x="12361" y="12472"/>
                    <a:pt x="12361" y="12472"/>
                  </a:cubicBezTo>
                  <a:cubicBezTo>
                    <a:pt x="12361" y="12472"/>
                    <a:pt x="12391" y="14374"/>
                    <a:pt x="12548" y="14733"/>
                  </a:cubicBezTo>
                  <a:cubicBezTo>
                    <a:pt x="12706" y="15093"/>
                    <a:pt x="13056" y="15546"/>
                    <a:pt x="13085" y="15802"/>
                  </a:cubicBezTo>
                  <a:cubicBezTo>
                    <a:pt x="13119" y="16060"/>
                    <a:pt x="13085" y="16738"/>
                    <a:pt x="13278" y="17129"/>
                  </a:cubicBezTo>
                  <a:cubicBezTo>
                    <a:pt x="13465" y="17520"/>
                    <a:pt x="13688" y="18073"/>
                    <a:pt x="13626" y="18300"/>
                  </a:cubicBezTo>
                  <a:cubicBezTo>
                    <a:pt x="13562" y="18527"/>
                    <a:pt x="13436" y="18639"/>
                    <a:pt x="13655" y="18865"/>
                  </a:cubicBezTo>
                  <a:cubicBezTo>
                    <a:pt x="13881" y="19092"/>
                    <a:pt x="14007" y="19256"/>
                    <a:pt x="13942" y="19482"/>
                  </a:cubicBezTo>
                  <a:cubicBezTo>
                    <a:pt x="13881" y="19708"/>
                    <a:pt x="13912" y="19903"/>
                    <a:pt x="13881" y="19986"/>
                  </a:cubicBezTo>
                  <a:cubicBezTo>
                    <a:pt x="13849" y="20068"/>
                    <a:pt x="14227" y="20140"/>
                    <a:pt x="14577" y="20191"/>
                  </a:cubicBezTo>
                  <a:cubicBezTo>
                    <a:pt x="14926" y="20243"/>
                    <a:pt x="15116" y="20295"/>
                    <a:pt x="15403" y="20253"/>
                  </a:cubicBezTo>
                  <a:cubicBezTo>
                    <a:pt x="15688" y="20211"/>
                    <a:pt x="15878" y="20170"/>
                    <a:pt x="15878" y="20170"/>
                  </a:cubicBezTo>
                  <a:cubicBezTo>
                    <a:pt x="15878" y="20170"/>
                    <a:pt x="16640" y="20674"/>
                    <a:pt x="17493" y="20797"/>
                  </a:cubicBezTo>
                  <a:cubicBezTo>
                    <a:pt x="18351" y="20920"/>
                    <a:pt x="19219" y="20982"/>
                    <a:pt x="19757" y="20971"/>
                  </a:cubicBezTo>
                  <a:cubicBezTo>
                    <a:pt x="20297" y="20961"/>
                    <a:pt x="21401" y="20772"/>
                    <a:pt x="21116" y="20648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4288" tIns="14288" rIns="14288" bIns="14288" anchor="ctr"/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8" name="Shape 8065"/>
            <p:cNvSpPr/>
            <p:nvPr/>
          </p:nvSpPr>
          <p:spPr>
            <a:xfrm>
              <a:off x="1259941" y="4162200"/>
              <a:ext cx="377544" cy="137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287" extrusionOk="0">
                  <a:moveTo>
                    <a:pt x="18898" y="5020"/>
                  </a:moveTo>
                  <a:cubicBezTo>
                    <a:pt x="17015" y="4295"/>
                    <a:pt x="15605" y="3702"/>
                    <a:pt x="15055" y="3538"/>
                  </a:cubicBezTo>
                  <a:cubicBezTo>
                    <a:pt x="14505" y="3375"/>
                    <a:pt x="14195" y="3323"/>
                    <a:pt x="13213" y="3273"/>
                  </a:cubicBezTo>
                  <a:cubicBezTo>
                    <a:pt x="12234" y="3221"/>
                    <a:pt x="10589" y="3212"/>
                    <a:pt x="10431" y="3089"/>
                  </a:cubicBezTo>
                  <a:cubicBezTo>
                    <a:pt x="10276" y="2967"/>
                    <a:pt x="10349" y="2936"/>
                    <a:pt x="10701" y="2732"/>
                  </a:cubicBezTo>
                  <a:cubicBezTo>
                    <a:pt x="11059" y="2526"/>
                    <a:pt x="12193" y="1935"/>
                    <a:pt x="12269" y="1741"/>
                  </a:cubicBezTo>
                  <a:cubicBezTo>
                    <a:pt x="12350" y="1548"/>
                    <a:pt x="14000" y="628"/>
                    <a:pt x="11770" y="280"/>
                  </a:cubicBezTo>
                  <a:cubicBezTo>
                    <a:pt x="9526" y="-66"/>
                    <a:pt x="6589" y="-200"/>
                    <a:pt x="5096" y="525"/>
                  </a:cubicBezTo>
                  <a:cubicBezTo>
                    <a:pt x="4356" y="904"/>
                    <a:pt x="4630" y="1189"/>
                    <a:pt x="4589" y="1261"/>
                  </a:cubicBezTo>
                  <a:cubicBezTo>
                    <a:pt x="4589" y="1261"/>
                    <a:pt x="3805" y="1230"/>
                    <a:pt x="4115" y="1474"/>
                  </a:cubicBezTo>
                  <a:cubicBezTo>
                    <a:pt x="4429" y="1721"/>
                    <a:pt x="4470" y="1783"/>
                    <a:pt x="4470" y="1873"/>
                  </a:cubicBezTo>
                  <a:cubicBezTo>
                    <a:pt x="4470" y="1966"/>
                    <a:pt x="4392" y="1956"/>
                    <a:pt x="4705" y="1966"/>
                  </a:cubicBezTo>
                  <a:cubicBezTo>
                    <a:pt x="5026" y="1976"/>
                    <a:pt x="5728" y="2283"/>
                    <a:pt x="5451" y="2436"/>
                  </a:cubicBezTo>
                  <a:lnTo>
                    <a:pt x="4630" y="2793"/>
                  </a:lnTo>
                  <a:cubicBezTo>
                    <a:pt x="4589" y="2936"/>
                    <a:pt x="4276" y="2926"/>
                    <a:pt x="3768" y="3079"/>
                  </a:cubicBezTo>
                  <a:cubicBezTo>
                    <a:pt x="3258" y="3232"/>
                    <a:pt x="40" y="3640"/>
                    <a:pt x="1" y="4119"/>
                  </a:cubicBezTo>
                  <a:cubicBezTo>
                    <a:pt x="-35" y="4601"/>
                    <a:pt x="868" y="5347"/>
                    <a:pt x="1842" y="6000"/>
                  </a:cubicBezTo>
                  <a:cubicBezTo>
                    <a:pt x="2825" y="6654"/>
                    <a:pt x="3691" y="6929"/>
                    <a:pt x="3691" y="7521"/>
                  </a:cubicBezTo>
                  <a:cubicBezTo>
                    <a:pt x="3691" y="8113"/>
                    <a:pt x="2431" y="9338"/>
                    <a:pt x="2393" y="9554"/>
                  </a:cubicBezTo>
                  <a:cubicBezTo>
                    <a:pt x="2356" y="9768"/>
                    <a:pt x="2510" y="9727"/>
                    <a:pt x="2860" y="9738"/>
                  </a:cubicBezTo>
                  <a:cubicBezTo>
                    <a:pt x="3214" y="9748"/>
                    <a:pt x="2548" y="10065"/>
                    <a:pt x="3024" y="10729"/>
                  </a:cubicBezTo>
                  <a:cubicBezTo>
                    <a:pt x="3491" y="11392"/>
                    <a:pt x="4042" y="12269"/>
                    <a:pt x="4042" y="12853"/>
                  </a:cubicBezTo>
                  <a:cubicBezTo>
                    <a:pt x="4042" y="13433"/>
                    <a:pt x="3923" y="14108"/>
                    <a:pt x="4861" y="14230"/>
                  </a:cubicBezTo>
                  <a:cubicBezTo>
                    <a:pt x="5807" y="14353"/>
                    <a:pt x="6980" y="14221"/>
                    <a:pt x="6941" y="14455"/>
                  </a:cubicBezTo>
                  <a:cubicBezTo>
                    <a:pt x="6899" y="14689"/>
                    <a:pt x="5295" y="15528"/>
                    <a:pt x="5767" y="16273"/>
                  </a:cubicBezTo>
                  <a:cubicBezTo>
                    <a:pt x="6237" y="17019"/>
                    <a:pt x="6626" y="17775"/>
                    <a:pt x="6152" y="17826"/>
                  </a:cubicBezTo>
                  <a:cubicBezTo>
                    <a:pt x="5684" y="17876"/>
                    <a:pt x="4001" y="18325"/>
                    <a:pt x="4742" y="18694"/>
                  </a:cubicBezTo>
                  <a:cubicBezTo>
                    <a:pt x="5139" y="18847"/>
                    <a:pt x="5646" y="18694"/>
                    <a:pt x="5646" y="19010"/>
                  </a:cubicBezTo>
                  <a:cubicBezTo>
                    <a:pt x="5646" y="19328"/>
                    <a:pt x="5684" y="19520"/>
                    <a:pt x="5684" y="19520"/>
                  </a:cubicBezTo>
                  <a:lnTo>
                    <a:pt x="5924" y="19531"/>
                  </a:lnTo>
                  <a:cubicBezTo>
                    <a:pt x="5924" y="19531"/>
                    <a:pt x="5767" y="19562"/>
                    <a:pt x="5728" y="19632"/>
                  </a:cubicBezTo>
                  <a:cubicBezTo>
                    <a:pt x="5728" y="19632"/>
                    <a:pt x="4356" y="20604"/>
                    <a:pt x="5139" y="20869"/>
                  </a:cubicBezTo>
                  <a:cubicBezTo>
                    <a:pt x="5924" y="21134"/>
                    <a:pt x="6626" y="21400"/>
                    <a:pt x="7370" y="21237"/>
                  </a:cubicBezTo>
                  <a:cubicBezTo>
                    <a:pt x="8116" y="21073"/>
                    <a:pt x="9178" y="20848"/>
                    <a:pt x="9178" y="20502"/>
                  </a:cubicBezTo>
                  <a:cubicBezTo>
                    <a:pt x="9178" y="20153"/>
                    <a:pt x="8979" y="19999"/>
                    <a:pt x="9452" y="20052"/>
                  </a:cubicBezTo>
                  <a:cubicBezTo>
                    <a:pt x="9920" y="20104"/>
                    <a:pt x="12156" y="20124"/>
                    <a:pt x="13213" y="20124"/>
                  </a:cubicBezTo>
                  <a:cubicBezTo>
                    <a:pt x="14272" y="20124"/>
                    <a:pt x="14469" y="20072"/>
                    <a:pt x="13918" y="19999"/>
                  </a:cubicBezTo>
                  <a:cubicBezTo>
                    <a:pt x="13371" y="19930"/>
                    <a:pt x="10818" y="19632"/>
                    <a:pt x="10548" y="19071"/>
                  </a:cubicBezTo>
                  <a:cubicBezTo>
                    <a:pt x="10276" y="18510"/>
                    <a:pt x="9645" y="17959"/>
                    <a:pt x="10780" y="17049"/>
                  </a:cubicBezTo>
                  <a:cubicBezTo>
                    <a:pt x="11920" y="16141"/>
                    <a:pt x="12269" y="15579"/>
                    <a:pt x="12586" y="15160"/>
                  </a:cubicBezTo>
                  <a:cubicBezTo>
                    <a:pt x="13179" y="14077"/>
                    <a:pt x="12980" y="14087"/>
                    <a:pt x="13803" y="13975"/>
                  </a:cubicBezTo>
                  <a:cubicBezTo>
                    <a:pt x="13803" y="13975"/>
                    <a:pt x="14354" y="13873"/>
                    <a:pt x="14975" y="13833"/>
                  </a:cubicBezTo>
                  <a:cubicBezTo>
                    <a:pt x="15605" y="13791"/>
                    <a:pt x="16586" y="13731"/>
                    <a:pt x="16623" y="13535"/>
                  </a:cubicBezTo>
                  <a:cubicBezTo>
                    <a:pt x="16663" y="13342"/>
                    <a:pt x="16701" y="12097"/>
                    <a:pt x="16861" y="11625"/>
                  </a:cubicBezTo>
                  <a:cubicBezTo>
                    <a:pt x="17015" y="11156"/>
                    <a:pt x="17369" y="10318"/>
                    <a:pt x="17291" y="9961"/>
                  </a:cubicBezTo>
                  <a:cubicBezTo>
                    <a:pt x="17216" y="9606"/>
                    <a:pt x="16937" y="9410"/>
                    <a:pt x="17328" y="9329"/>
                  </a:cubicBezTo>
                  <a:cubicBezTo>
                    <a:pt x="17721" y="9248"/>
                    <a:pt x="18116" y="9135"/>
                    <a:pt x="18116" y="9135"/>
                  </a:cubicBezTo>
                  <a:cubicBezTo>
                    <a:pt x="18116" y="9135"/>
                    <a:pt x="17408" y="8592"/>
                    <a:pt x="17291" y="8389"/>
                  </a:cubicBezTo>
                  <a:cubicBezTo>
                    <a:pt x="17175" y="8185"/>
                    <a:pt x="16154" y="7613"/>
                    <a:pt x="16586" y="7501"/>
                  </a:cubicBezTo>
                  <a:cubicBezTo>
                    <a:pt x="17015" y="7388"/>
                    <a:pt x="19566" y="6929"/>
                    <a:pt x="20348" y="6785"/>
                  </a:cubicBezTo>
                  <a:cubicBezTo>
                    <a:pt x="21135" y="6643"/>
                    <a:pt x="21565" y="6541"/>
                    <a:pt x="21487" y="6287"/>
                  </a:cubicBezTo>
                  <a:cubicBezTo>
                    <a:pt x="21407" y="6030"/>
                    <a:pt x="20781" y="5745"/>
                    <a:pt x="18898" y="502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4288" tIns="14288" rIns="14288" bIns="14288" anchor="ctr"/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" name="Shape 8061"/>
            <p:cNvSpPr/>
            <p:nvPr/>
          </p:nvSpPr>
          <p:spPr>
            <a:xfrm>
              <a:off x="3029623" y="3155808"/>
              <a:ext cx="508262" cy="1517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410" extrusionOk="0">
                  <a:moveTo>
                    <a:pt x="17704" y="8514"/>
                  </a:moveTo>
                  <a:cubicBezTo>
                    <a:pt x="17704" y="8514"/>
                    <a:pt x="17535" y="8910"/>
                    <a:pt x="17500" y="8774"/>
                  </a:cubicBezTo>
                  <a:cubicBezTo>
                    <a:pt x="17467" y="8638"/>
                    <a:pt x="17400" y="8525"/>
                    <a:pt x="17400" y="8389"/>
                  </a:cubicBezTo>
                  <a:cubicBezTo>
                    <a:pt x="17400" y="8253"/>
                    <a:pt x="17500" y="7756"/>
                    <a:pt x="17500" y="7756"/>
                  </a:cubicBezTo>
                  <a:cubicBezTo>
                    <a:pt x="17500" y="7756"/>
                    <a:pt x="17637" y="7585"/>
                    <a:pt x="17637" y="7687"/>
                  </a:cubicBezTo>
                  <a:cubicBezTo>
                    <a:pt x="17637" y="7789"/>
                    <a:pt x="17772" y="7970"/>
                    <a:pt x="17739" y="8163"/>
                  </a:cubicBezTo>
                  <a:cubicBezTo>
                    <a:pt x="17704" y="8355"/>
                    <a:pt x="17704" y="8514"/>
                    <a:pt x="17704" y="8514"/>
                  </a:cubicBezTo>
                  <a:close/>
                  <a:moveTo>
                    <a:pt x="3836" y="8174"/>
                  </a:moveTo>
                  <a:cubicBezTo>
                    <a:pt x="3871" y="8027"/>
                    <a:pt x="3770" y="7970"/>
                    <a:pt x="3938" y="7823"/>
                  </a:cubicBezTo>
                  <a:cubicBezTo>
                    <a:pt x="4107" y="7676"/>
                    <a:pt x="4310" y="7597"/>
                    <a:pt x="4310" y="7597"/>
                  </a:cubicBezTo>
                  <a:cubicBezTo>
                    <a:pt x="4310" y="7597"/>
                    <a:pt x="4346" y="8706"/>
                    <a:pt x="4378" y="8865"/>
                  </a:cubicBezTo>
                  <a:cubicBezTo>
                    <a:pt x="4413" y="9023"/>
                    <a:pt x="4278" y="9137"/>
                    <a:pt x="4074" y="8887"/>
                  </a:cubicBezTo>
                  <a:cubicBezTo>
                    <a:pt x="3871" y="8638"/>
                    <a:pt x="3802" y="8321"/>
                    <a:pt x="3836" y="8174"/>
                  </a:cubicBezTo>
                  <a:close/>
                  <a:moveTo>
                    <a:pt x="21265" y="7767"/>
                  </a:moveTo>
                  <a:cubicBezTo>
                    <a:pt x="21299" y="7710"/>
                    <a:pt x="21229" y="7653"/>
                    <a:pt x="21198" y="7563"/>
                  </a:cubicBezTo>
                  <a:cubicBezTo>
                    <a:pt x="21198" y="7529"/>
                    <a:pt x="20959" y="7450"/>
                    <a:pt x="20959" y="7314"/>
                  </a:cubicBezTo>
                  <a:cubicBezTo>
                    <a:pt x="20959" y="7178"/>
                    <a:pt x="20825" y="6668"/>
                    <a:pt x="20520" y="6227"/>
                  </a:cubicBezTo>
                  <a:cubicBezTo>
                    <a:pt x="20214" y="5785"/>
                    <a:pt x="19604" y="5061"/>
                    <a:pt x="19535" y="4721"/>
                  </a:cubicBezTo>
                  <a:cubicBezTo>
                    <a:pt x="19470" y="4382"/>
                    <a:pt x="19672" y="4121"/>
                    <a:pt x="19028" y="3975"/>
                  </a:cubicBezTo>
                  <a:cubicBezTo>
                    <a:pt x="18384" y="3828"/>
                    <a:pt x="15772" y="3532"/>
                    <a:pt x="15061" y="3453"/>
                  </a:cubicBezTo>
                  <a:cubicBezTo>
                    <a:pt x="14348" y="3374"/>
                    <a:pt x="13602" y="3306"/>
                    <a:pt x="13297" y="3205"/>
                  </a:cubicBezTo>
                  <a:cubicBezTo>
                    <a:pt x="13252" y="3189"/>
                    <a:pt x="13213" y="3176"/>
                    <a:pt x="13175" y="3164"/>
                  </a:cubicBezTo>
                  <a:cubicBezTo>
                    <a:pt x="13167" y="3148"/>
                    <a:pt x="13161" y="3137"/>
                    <a:pt x="13161" y="3137"/>
                  </a:cubicBezTo>
                  <a:lnTo>
                    <a:pt x="12964" y="3059"/>
                  </a:lnTo>
                  <a:cubicBezTo>
                    <a:pt x="12917" y="3013"/>
                    <a:pt x="12911" y="2953"/>
                    <a:pt x="12959" y="2854"/>
                  </a:cubicBezTo>
                  <a:cubicBezTo>
                    <a:pt x="13058" y="2638"/>
                    <a:pt x="13161" y="2299"/>
                    <a:pt x="13161" y="2253"/>
                  </a:cubicBezTo>
                  <a:cubicBezTo>
                    <a:pt x="13161" y="2208"/>
                    <a:pt x="13567" y="2265"/>
                    <a:pt x="13772" y="2049"/>
                  </a:cubicBezTo>
                  <a:cubicBezTo>
                    <a:pt x="13977" y="1834"/>
                    <a:pt x="14144" y="1631"/>
                    <a:pt x="13977" y="1563"/>
                  </a:cubicBezTo>
                  <a:cubicBezTo>
                    <a:pt x="13805" y="1495"/>
                    <a:pt x="13669" y="1540"/>
                    <a:pt x="13635" y="1575"/>
                  </a:cubicBezTo>
                  <a:cubicBezTo>
                    <a:pt x="13602" y="1608"/>
                    <a:pt x="13907" y="1234"/>
                    <a:pt x="13772" y="986"/>
                  </a:cubicBezTo>
                  <a:cubicBezTo>
                    <a:pt x="13635" y="736"/>
                    <a:pt x="13058" y="46"/>
                    <a:pt x="11092" y="0"/>
                  </a:cubicBezTo>
                  <a:cubicBezTo>
                    <a:pt x="11092" y="0"/>
                    <a:pt x="9058" y="-22"/>
                    <a:pt x="8075" y="510"/>
                  </a:cubicBezTo>
                  <a:cubicBezTo>
                    <a:pt x="7498" y="872"/>
                    <a:pt x="7907" y="1167"/>
                    <a:pt x="7938" y="1292"/>
                  </a:cubicBezTo>
                  <a:cubicBezTo>
                    <a:pt x="7938" y="1292"/>
                    <a:pt x="8143" y="1518"/>
                    <a:pt x="8075" y="1563"/>
                  </a:cubicBezTo>
                  <a:cubicBezTo>
                    <a:pt x="8007" y="1608"/>
                    <a:pt x="7261" y="1439"/>
                    <a:pt x="7362" y="1631"/>
                  </a:cubicBezTo>
                  <a:cubicBezTo>
                    <a:pt x="7464" y="1823"/>
                    <a:pt x="7904" y="2220"/>
                    <a:pt x="8143" y="2197"/>
                  </a:cubicBezTo>
                  <a:cubicBezTo>
                    <a:pt x="8380" y="2174"/>
                    <a:pt x="8516" y="2367"/>
                    <a:pt x="8550" y="2457"/>
                  </a:cubicBezTo>
                  <a:cubicBezTo>
                    <a:pt x="8581" y="2537"/>
                    <a:pt x="8845" y="2837"/>
                    <a:pt x="8558" y="3015"/>
                  </a:cubicBezTo>
                  <a:cubicBezTo>
                    <a:pt x="8558" y="3015"/>
                    <a:pt x="8550" y="3012"/>
                    <a:pt x="8550" y="3012"/>
                  </a:cubicBezTo>
                  <a:lnTo>
                    <a:pt x="8414" y="3080"/>
                  </a:lnTo>
                  <a:cubicBezTo>
                    <a:pt x="7904" y="3238"/>
                    <a:pt x="6278" y="3600"/>
                    <a:pt x="5564" y="3657"/>
                  </a:cubicBezTo>
                  <a:cubicBezTo>
                    <a:pt x="4615" y="3816"/>
                    <a:pt x="1937" y="3816"/>
                    <a:pt x="1869" y="4212"/>
                  </a:cubicBezTo>
                  <a:cubicBezTo>
                    <a:pt x="1869" y="4212"/>
                    <a:pt x="1496" y="5638"/>
                    <a:pt x="1158" y="6352"/>
                  </a:cubicBezTo>
                  <a:cubicBezTo>
                    <a:pt x="819" y="7064"/>
                    <a:pt x="-63" y="7778"/>
                    <a:pt x="4" y="7880"/>
                  </a:cubicBezTo>
                  <a:cubicBezTo>
                    <a:pt x="72" y="7982"/>
                    <a:pt x="208" y="8095"/>
                    <a:pt x="174" y="8253"/>
                  </a:cubicBezTo>
                  <a:cubicBezTo>
                    <a:pt x="141" y="8412"/>
                    <a:pt x="241" y="8412"/>
                    <a:pt x="378" y="8672"/>
                  </a:cubicBezTo>
                  <a:cubicBezTo>
                    <a:pt x="513" y="8933"/>
                    <a:pt x="1837" y="10053"/>
                    <a:pt x="2005" y="10223"/>
                  </a:cubicBezTo>
                  <a:lnTo>
                    <a:pt x="1972" y="10246"/>
                  </a:lnTo>
                  <a:cubicBezTo>
                    <a:pt x="1985" y="10240"/>
                    <a:pt x="1999" y="10235"/>
                    <a:pt x="2013" y="10230"/>
                  </a:cubicBezTo>
                  <a:cubicBezTo>
                    <a:pt x="2187" y="10398"/>
                    <a:pt x="2620" y="10608"/>
                    <a:pt x="2921" y="10630"/>
                  </a:cubicBezTo>
                  <a:cubicBezTo>
                    <a:pt x="3226" y="10653"/>
                    <a:pt x="3124" y="10642"/>
                    <a:pt x="2989" y="10868"/>
                  </a:cubicBezTo>
                  <a:cubicBezTo>
                    <a:pt x="2851" y="11094"/>
                    <a:pt x="2140" y="12113"/>
                    <a:pt x="2309" y="12125"/>
                  </a:cubicBezTo>
                  <a:cubicBezTo>
                    <a:pt x="2480" y="12136"/>
                    <a:pt x="4074" y="12159"/>
                    <a:pt x="4074" y="12159"/>
                  </a:cubicBezTo>
                  <a:cubicBezTo>
                    <a:pt x="4074" y="12159"/>
                    <a:pt x="4413" y="14231"/>
                    <a:pt x="4378" y="14537"/>
                  </a:cubicBezTo>
                  <a:cubicBezTo>
                    <a:pt x="4378" y="14537"/>
                    <a:pt x="4514" y="15917"/>
                    <a:pt x="4650" y="16540"/>
                  </a:cubicBezTo>
                  <a:cubicBezTo>
                    <a:pt x="4785" y="17164"/>
                    <a:pt x="5261" y="18035"/>
                    <a:pt x="5327" y="18295"/>
                  </a:cubicBezTo>
                  <a:cubicBezTo>
                    <a:pt x="5396" y="18555"/>
                    <a:pt x="5803" y="19438"/>
                    <a:pt x="5939" y="19801"/>
                  </a:cubicBezTo>
                  <a:cubicBezTo>
                    <a:pt x="6073" y="20163"/>
                    <a:pt x="6379" y="20333"/>
                    <a:pt x="6278" y="20457"/>
                  </a:cubicBezTo>
                  <a:cubicBezTo>
                    <a:pt x="6175" y="20582"/>
                    <a:pt x="4956" y="21057"/>
                    <a:pt x="6108" y="21374"/>
                  </a:cubicBezTo>
                  <a:cubicBezTo>
                    <a:pt x="6108" y="21374"/>
                    <a:pt x="7397" y="21578"/>
                    <a:pt x="9227" y="21023"/>
                  </a:cubicBezTo>
                  <a:cubicBezTo>
                    <a:pt x="9227" y="21023"/>
                    <a:pt x="9440" y="21002"/>
                    <a:pt x="9711" y="20911"/>
                  </a:cubicBezTo>
                  <a:cubicBezTo>
                    <a:pt x="9984" y="20821"/>
                    <a:pt x="9670" y="20672"/>
                    <a:pt x="9601" y="20525"/>
                  </a:cubicBezTo>
                  <a:cubicBezTo>
                    <a:pt x="9533" y="20378"/>
                    <a:pt x="9737" y="20173"/>
                    <a:pt x="9804" y="20049"/>
                  </a:cubicBezTo>
                  <a:cubicBezTo>
                    <a:pt x="9873" y="19926"/>
                    <a:pt x="10076" y="19041"/>
                    <a:pt x="9770" y="18669"/>
                  </a:cubicBezTo>
                  <a:cubicBezTo>
                    <a:pt x="9466" y="18295"/>
                    <a:pt x="9194" y="17548"/>
                    <a:pt x="9227" y="17231"/>
                  </a:cubicBezTo>
                  <a:cubicBezTo>
                    <a:pt x="9262" y="16913"/>
                    <a:pt x="9125" y="15895"/>
                    <a:pt x="9227" y="15396"/>
                  </a:cubicBezTo>
                  <a:cubicBezTo>
                    <a:pt x="9330" y="14898"/>
                    <a:pt x="9262" y="13642"/>
                    <a:pt x="9601" y="13393"/>
                  </a:cubicBezTo>
                  <a:cubicBezTo>
                    <a:pt x="9940" y="13144"/>
                    <a:pt x="10550" y="12442"/>
                    <a:pt x="10618" y="12306"/>
                  </a:cubicBezTo>
                  <a:cubicBezTo>
                    <a:pt x="10685" y="12170"/>
                    <a:pt x="10821" y="11899"/>
                    <a:pt x="10821" y="11899"/>
                  </a:cubicBezTo>
                  <a:cubicBezTo>
                    <a:pt x="10821" y="11899"/>
                    <a:pt x="10889" y="12295"/>
                    <a:pt x="11058" y="12431"/>
                  </a:cubicBezTo>
                  <a:cubicBezTo>
                    <a:pt x="11228" y="12567"/>
                    <a:pt x="12179" y="13710"/>
                    <a:pt x="12449" y="14050"/>
                  </a:cubicBezTo>
                  <a:cubicBezTo>
                    <a:pt x="12721" y="14389"/>
                    <a:pt x="12857" y="15001"/>
                    <a:pt x="13195" y="15623"/>
                  </a:cubicBezTo>
                  <a:cubicBezTo>
                    <a:pt x="13533" y="16246"/>
                    <a:pt x="13941" y="16721"/>
                    <a:pt x="14042" y="16994"/>
                  </a:cubicBezTo>
                  <a:cubicBezTo>
                    <a:pt x="14144" y="17265"/>
                    <a:pt x="14824" y="17977"/>
                    <a:pt x="15026" y="18261"/>
                  </a:cubicBezTo>
                  <a:cubicBezTo>
                    <a:pt x="15231" y="18543"/>
                    <a:pt x="15467" y="18827"/>
                    <a:pt x="15603" y="19008"/>
                  </a:cubicBezTo>
                  <a:cubicBezTo>
                    <a:pt x="15739" y="19190"/>
                    <a:pt x="16009" y="19245"/>
                    <a:pt x="15839" y="19381"/>
                  </a:cubicBezTo>
                  <a:cubicBezTo>
                    <a:pt x="15671" y="19517"/>
                    <a:pt x="15365" y="19699"/>
                    <a:pt x="15671" y="19902"/>
                  </a:cubicBezTo>
                  <a:cubicBezTo>
                    <a:pt x="15975" y="20106"/>
                    <a:pt x="16518" y="20333"/>
                    <a:pt x="16518" y="20468"/>
                  </a:cubicBezTo>
                  <a:cubicBezTo>
                    <a:pt x="16518" y="20605"/>
                    <a:pt x="16214" y="20955"/>
                    <a:pt x="16619" y="21023"/>
                  </a:cubicBezTo>
                  <a:cubicBezTo>
                    <a:pt x="17027" y="21091"/>
                    <a:pt x="17739" y="21148"/>
                    <a:pt x="17977" y="21216"/>
                  </a:cubicBezTo>
                  <a:cubicBezTo>
                    <a:pt x="18213" y="21283"/>
                    <a:pt x="19298" y="21385"/>
                    <a:pt x="19773" y="21374"/>
                  </a:cubicBezTo>
                  <a:cubicBezTo>
                    <a:pt x="20350" y="21385"/>
                    <a:pt x="21028" y="21181"/>
                    <a:pt x="20791" y="21057"/>
                  </a:cubicBezTo>
                  <a:cubicBezTo>
                    <a:pt x="20791" y="21057"/>
                    <a:pt x="20011" y="20694"/>
                    <a:pt x="19807" y="20661"/>
                  </a:cubicBezTo>
                  <a:cubicBezTo>
                    <a:pt x="19604" y="20627"/>
                    <a:pt x="19535" y="20514"/>
                    <a:pt x="19535" y="20412"/>
                  </a:cubicBezTo>
                  <a:cubicBezTo>
                    <a:pt x="19535" y="20310"/>
                    <a:pt x="19672" y="20027"/>
                    <a:pt x="19909" y="19777"/>
                  </a:cubicBezTo>
                  <a:cubicBezTo>
                    <a:pt x="20147" y="19529"/>
                    <a:pt x="20315" y="19370"/>
                    <a:pt x="20180" y="19167"/>
                  </a:cubicBezTo>
                  <a:cubicBezTo>
                    <a:pt x="20045" y="18964"/>
                    <a:pt x="19502" y="16913"/>
                    <a:pt x="19400" y="16563"/>
                  </a:cubicBezTo>
                  <a:cubicBezTo>
                    <a:pt x="19298" y="16212"/>
                    <a:pt x="18857" y="14797"/>
                    <a:pt x="18757" y="14321"/>
                  </a:cubicBezTo>
                  <a:cubicBezTo>
                    <a:pt x="18654" y="13845"/>
                    <a:pt x="18213" y="12125"/>
                    <a:pt x="18315" y="12103"/>
                  </a:cubicBezTo>
                  <a:cubicBezTo>
                    <a:pt x="18417" y="12079"/>
                    <a:pt x="18417" y="12079"/>
                    <a:pt x="18417" y="12079"/>
                  </a:cubicBezTo>
                  <a:cubicBezTo>
                    <a:pt x="18417" y="12079"/>
                    <a:pt x="19061" y="12170"/>
                    <a:pt x="19841" y="11820"/>
                  </a:cubicBezTo>
                  <a:cubicBezTo>
                    <a:pt x="20620" y="11469"/>
                    <a:pt x="21096" y="11503"/>
                    <a:pt x="20655" y="11355"/>
                  </a:cubicBezTo>
                  <a:cubicBezTo>
                    <a:pt x="20214" y="11208"/>
                    <a:pt x="18757" y="10528"/>
                    <a:pt x="18757" y="10528"/>
                  </a:cubicBezTo>
                  <a:lnTo>
                    <a:pt x="19095" y="10291"/>
                  </a:lnTo>
                  <a:cubicBezTo>
                    <a:pt x="19095" y="10291"/>
                    <a:pt x="19318" y="10317"/>
                    <a:pt x="19566" y="10330"/>
                  </a:cubicBezTo>
                  <a:lnTo>
                    <a:pt x="19705" y="10348"/>
                  </a:lnTo>
                  <a:cubicBezTo>
                    <a:pt x="19705" y="10348"/>
                    <a:pt x="20247" y="10360"/>
                    <a:pt x="20247" y="10234"/>
                  </a:cubicBezTo>
                  <a:cubicBezTo>
                    <a:pt x="20282" y="10042"/>
                    <a:pt x="20147" y="9759"/>
                    <a:pt x="20315" y="9600"/>
                  </a:cubicBezTo>
                  <a:cubicBezTo>
                    <a:pt x="20486" y="9442"/>
                    <a:pt x="20689" y="9012"/>
                    <a:pt x="20927" y="8910"/>
                  </a:cubicBezTo>
                  <a:cubicBezTo>
                    <a:pt x="21163" y="8809"/>
                    <a:pt x="21468" y="8537"/>
                    <a:pt x="21434" y="8344"/>
                  </a:cubicBezTo>
                  <a:cubicBezTo>
                    <a:pt x="21400" y="8151"/>
                    <a:pt x="21163" y="8106"/>
                    <a:pt x="21163" y="8106"/>
                  </a:cubicBezTo>
                  <a:cubicBezTo>
                    <a:pt x="21163" y="8106"/>
                    <a:pt x="21333" y="8005"/>
                    <a:pt x="21434" y="7960"/>
                  </a:cubicBezTo>
                  <a:cubicBezTo>
                    <a:pt x="21537" y="7914"/>
                    <a:pt x="21468" y="7823"/>
                    <a:pt x="21265" y="7767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4288" tIns="14288" rIns="14288" bIns="14288" anchor="ctr"/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165126" y="3841676"/>
              <a:ext cx="1193113" cy="1018185"/>
              <a:chOff x="9872471" y="3447333"/>
              <a:chExt cx="1192707" cy="1017838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10087107" y="3447333"/>
                <a:ext cx="696704" cy="958660"/>
                <a:chOff x="5913078" y="649720"/>
                <a:chExt cx="1998221" cy="2749543"/>
              </a:xfrm>
            </p:grpSpPr>
            <p:sp>
              <p:nvSpPr>
                <p:cNvPr id="67" name="Shape 6"/>
                <p:cNvSpPr/>
                <p:nvPr/>
              </p:nvSpPr>
              <p:spPr>
                <a:xfrm>
                  <a:off x="6240898" y="2674738"/>
                  <a:ext cx="1368128" cy="7221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139" y="176"/>
                      </a:moveTo>
                      <a:cubicBezTo>
                        <a:pt x="17934" y="58"/>
                        <a:pt x="17809" y="0"/>
                        <a:pt x="17809" y="0"/>
                      </a:cubicBezTo>
                      <a:lnTo>
                        <a:pt x="3387" y="0"/>
                      </a:lnTo>
                      <a:lnTo>
                        <a:pt x="3387" y="0"/>
                      </a:lnTo>
                      <a:cubicBezTo>
                        <a:pt x="3387" y="3"/>
                        <a:pt x="1325" y="7496"/>
                        <a:pt x="0" y="21600"/>
                      </a:cubicBezTo>
                      <a:lnTo>
                        <a:pt x="662" y="21600"/>
                      </a:lnTo>
                      <a:lnTo>
                        <a:pt x="20534" y="21600"/>
                      </a:lnTo>
                      <a:lnTo>
                        <a:pt x="21600" y="21600"/>
                      </a:lnTo>
                      <a:cubicBezTo>
                        <a:pt x="20742" y="12930"/>
                        <a:pt x="19603" y="4707"/>
                        <a:pt x="18139" y="17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8" name="Shape 7"/>
                <p:cNvSpPr/>
                <p:nvPr/>
              </p:nvSpPr>
              <p:spPr>
                <a:xfrm>
                  <a:off x="6108110" y="1126927"/>
                  <a:ext cx="1622193" cy="16814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135" extrusionOk="0">
                      <a:moveTo>
                        <a:pt x="19749" y="8731"/>
                      </a:moveTo>
                      <a:lnTo>
                        <a:pt x="19749" y="7875"/>
                      </a:lnTo>
                      <a:cubicBezTo>
                        <a:pt x="19749" y="3526"/>
                        <a:pt x="15742" y="0"/>
                        <a:pt x="10800" y="0"/>
                      </a:cubicBezTo>
                      <a:lnTo>
                        <a:pt x="9808" y="194"/>
                      </a:lnTo>
                      <a:cubicBezTo>
                        <a:pt x="3703" y="-465"/>
                        <a:pt x="1851" y="3526"/>
                        <a:pt x="1851" y="7875"/>
                      </a:cubicBezTo>
                      <a:lnTo>
                        <a:pt x="1851" y="8731"/>
                      </a:lnTo>
                      <a:cubicBezTo>
                        <a:pt x="829" y="8731"/>
                        <a:pt x="0" y="9484"/>
                        <a:pt x="0" y="10413"/>
                      </a:cubicBezTo>
                      <a:lnTo>
                        <a:pt x="0" y="10574"/>
                      </a:lnTo>
                      <a:cubicBezTo>
                        <a:pt x="0" y="11503"/>
                        <a:pt x="829" y="12256"/>
                        <a:pt x="1851" y="12256"/>
                      </a:cubicBezTo>
                      <a:cubicBezTo>
                        <a:pt x="1910" y="12256"/>
                        <a:pt x="1967" y="12253"/>
                        <a:pt x="2024" y="12248"/>
                      </a:cubicBezTo>
                      <a:cubicBezTo>
                        <a:pt x="3039" y="15801"/>
                        <a:pt x="4947" y="17755"/>
                        <a:pt x="7932" y="18463"/>
                      </a:cubicBezTo>
                      <a:lnTo>
                        <a:pt x="7932" y="19465"/>
                      </a:lnTo>
                      <a:lnTo>
                        <a:pt x="11003" y="21135"/>
                      </a:lnTo>
                      <a:lnTo>
                        <a:pt x="14073" y="19465"/>
                      </a:lnTo>
                      <a:lnTo>
                        <a:pt x="14073" y="18337"/>
                      </a:lnTo>
                      <a:cubicBezTo>
                        <a:pt x="16825" y="17486"/>
                        <a:pt x="18522" y="15407"/>
                        <a:pt x="19550" y="12246"/>
                      </a:cubicBezTo>
                      <a:cubicBezTo>
                        <a:pt x="19616" y="12252"/>
                        <a:pt x="19682" y="12256"/>
                        <a:pt x="19749" y="12256"/>
                      </a:cubicBezTo>
                      <a:cubicBezTo>
                        <a:pt x="20771" y="12256"/>
                        <a:pt x="21600" y="11503"/>
                        <a:pt x="21600" y="10574"/>
                      </a:cubicBezTo>
                      <a:lnTo>
                        <a:pt x="21600" y="10413"/>
                      </a:lnTo>
                      <a:cubicBezTo>
                        <a:pt x="21600" y="9484"/>
                        <a:pt x="20771" y="8731"/>
                        <a:pt x="19749" y="8731"/>
                      </a:cubicBezTo>
                      <a:close/>
                    </a:path>
                  </a:pathLst>
                </a:custGeom>
                <a:solidFill>
                  <a:srgbClr val="F8DABA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9" name="Shape 8"/>
                <p:cNvSpPr/>
                <p:nvPr/>
              </p:nvSpPr>
              <p:spPr>
                <a:xfrm>
                  <a:off x="6124709" y="649720"/>
                  <a:ext cx="1576720" cy="12195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283" y="13066"/>
                      </a:moveTo>
                      <a:cubicBezTo>
                        <a:pt x="17309" y="13096"/>
                        <a:pt x="17337" y="13130"/>
                        <a:pt x="17365" y="13164"/>
                      </a:cubicBezTo>
                      <a:cubicBezTo>
                        <a:pt x="17337" y="13130"/>
                        <a:pt x="17309" y="13096"/>
                        <a:pt x="17283" y="13066"/>
                      </a:cubicBezTo>
                      <a:close/>
                      <a:moveTo>
                        <a:pt x="17119" y="12872"/>
                      </a:moveTo>
                      <a:cubicBezTo>
                        <a:pt x="17154" y="12914"/>
                        <a:pt x="17192" y="12958"/>
                        <a:pt x="17238" y="13013"/>
                      </a:cubicBezTo>
                      <a:cubicBezTo>
                        <a:pt x="17192" y="12958"/>
                        <a:pt x="17154" y="12914"/>
                        <a:pt x="17119" y="12872"/>
                      </a:cubicBezTo>
                      <a:close/>
                      <a:moveTo>
                        <a:pt x="16954" y="12676"/>
                      </a:moveTo>
                      <a:cubicBezTo>
                        <a:pt x="16903" y="12616"/>
                        <a:pt x="16892" y="12602"/>
                        <a:pt x="16954" y="12676"/>
                      </a:cubicBezTo>
                      <a:cubicBezTo>
                        <a:pt x="16954" y="12676"/>
                        <a:pt x="16954" y="12676"/>
                        <a:pt x="16954" y="12676"/>
                      </a:cubicBezTo>
                      <a:close/>
                      <a:moveTo>
                        <a:pt x="20052" y="20766"/>
                      </a:moveTo>
                      <a:cubicBezTo>
                        <a:pt x="20481" y="20766"/>
                        <a:pt x="20875" y="20945"/>
                        <a:pt x="21193" y="21242"/>
                      </a:cubicBezTo>
                      <a:cubicBezTo>
                        <a:pt x="21458" y="20204"/>
                        <a:pt x="21600" y="19060"/>
                        <a:pt x="21600" y="17810"/>
                      </a:cubicBezTo>
                      <a:lnTo>
                        <a:pt x="21600" y="14587"/>
                      </a:lnTo>
                      <a:cubicBezTo>
                        <a:pt x="21600" y="8996"/>
                        <a:pt x="19841" y="4218"/>
                        <a:pt x="15523" y="2280"/>
                      </a:cubicBezTo>
                      <a:lnTo>
                        <a:pt x="15539" y="2282"/>
                      </a:lnTo>
                      <a:cubicBezTo>
                        <a:pt x="15925" y="1517"/>
                        <a:pt x="15539" y="677"/>
                        <a:pt x="15539" y="677"/>
                      </a:cubicBezTo>
                      <a:cubicBezTo>
                        <a:pt x="15471" y="1580"/>
                        <a:pt x="14383" y="1354"/>
                        <a:pt x="14383" y="1354"/>
                      </a:cubicBezTo>
                      <a:cubicBezTo>
                        <a:pt x="14646" y="935"/>
                        <a:pt x="14383" y="0"/>
                        <a:pt x="14383" y="0"/>
                      </a:cubicBezTo>
                      <a:cubicBezTo>
                        <a:pt x="13703" y="1241"/>
                        <a:pt x="9825" y="1354"/>
                        <a:pt x="9825" y="1354"/>
                      </a:cubicBezTo>
                      <a:lnTo>
                        <a:pt x="9984" y="1380"/>
                      </a:lnTo>
                      <a:cubicBezTo>
                        <a:pt x="2954" y="1791"/>
                        <a:pt x="0" y="7546"/>
                        <a:pt x="0" y="14587"/>
                      </a:cubicBezTo>
                      <a:lnTo>
                        <a:pt x="107" y="17417"/>
                      </a:lnTo>
                      <a:cubicBezTo>
                        <a:pt x="107" y="18782"/>
                        <a:pt x="277" y="20030"/>
                        <a:pt x="584" y="21163"/>
                      </a:cubicBezTo>
                      <a:cubicBezTo>
                        <a:pt x="886" y="20913"/>
                        <a:pt x="1249" y="20766"/>
                        <a:pt x="1639" y="20766"/>
                      </a:cubicBezTo>
                      <a:cubicBezTo>
                        <a:pt x="2165" y="20766"/>
                        <a:pt x="2641" y="21031"/>
                        <a:pt x="2985" y="21460"/>
                      </a:cubicBezTo>
                      <a:cubicBezTo>
                        <a:pt x="2788" y="19740"/>
                        <a:pt x="2370" y="15107"/>
                        <a:pt x="3305" y="13063"/>
                      </a:cubicBezTo>
                      <a:cubicBezTo>
                        <a:pt x="3774" y="12040"/>
                        <a:pt x="17444" y="18074"/>
                        <a:pt x="17427" y="13237"/>
                      </a:cubicBezTo>
                      <a:cubicBezTo>
                        <a:pt x="17413" y="13220"/>
                        <a:pt x="17404" y="13209"/>
                        <a:pt x="17390" y="13193"/>
                      </a:cubicBezTo>
                      <a:cubicBezTo>
                        <a:pt x="17412" y="13219"/>
                        <a:pt x="17427" y="13237"/>
                        <a:pt x="17427" y="13237"/>
                      </a:cubicBezTo>
                      <a:cubicBezTo>
                        <a:pt x="18849" y="14922"/>
                        <a:pt x="18440" y="16845"/>
                        <a:pt x="18603" y="21600"/>
                      </a:cubicBezTo>
                      <a:cubicBezTo>
                        <a:pt x="18953" y="21090"/>
                        <a:pt x="19472" y="20766"/>
                        <a:pt x="20052" y="2076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0" name="Shape 9"/>
                <p:cNvSpPr/>
                <p:nvPr/>
              </p:nvSpPr>
              <p:spPr>
                <a:xfrm>
                  <a:off x="7390345" y="2683037"/>
                  <a:ext cx="520954" cy="7162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19383" y="15357"/>
                        <a:pt x="16262" y="8392"/>
                        <a:pt x="10895" y="4511"/>
                      </a:cubicBezTo>
                      <a:cubicBezTo>
                        <a:pt x="7108" y="1772"/>
                        <a:pt x="2002" y="442"/>
                        <a:pt x="0" y="0"/>
                      </a:cubicBezTo>
                      <a:cubicBezTo>
                        <a:pt x="3847" y="4568"/>
                        <a:pt x="6838" y="12859"/>
                        <a:pt x="9090" y="21600"/>
                      </a:cubicBezTo>
                      <a:cubicBezTo>
                        <a:pt x="9090" y="21600"/>
                        <a:pt x="21600" y="21600"/>
                        <a:pt x="21600" y="21600"/>
                      </a:cubicBezTo>
                      <a:close/>
                    </a:path>
                  </a:pathLst>
                </a:cu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1" name="Shape 10"/>
                <p:cNvSpPr/>
                <p:nvPr/>
              </p:nvSpPr>
              <p:spPr>
                <a:xfrm>
                  <a:off x="5913078" y="2674738"/>
                  <a:ext cx="541840" cy="7221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600" y="0"/>
                      </a:lnTo>
                      <a:cubicBezTo>
                        <a:pt x="21600" y="0"/>
                        <a:pt x="14913" y="1202"/>
                        <a:pt x="10292" y="4650"/>
                      </a:cubicBezTo>
                      <a:cubicBezTo>
                        <a:pt x="5133" y="8500"/>
                        <a:pt x="2131" y="15408"/>
                        <a:pt x="0" y="21600"/>
                      </a:cubicBezTo>
                      <a:lnTo>
                        <a:pt x="13047" y="21600"/>
                      </a:lnTo>
                      <a:cubicBezTo>
                        <a:pt x="16394" y="7496"/>
                        <a:pt x="21598" y="3"/>
                        <a:pt x="2160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40000"/>
                    <a:lumOff val="6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2" name="Shape 11"/>
                <p:cNvSpPr/>
                <p:nvPr/>
              </p:nvSpPr>
              <p:spPr>
                <a:xfrm>
                  <a:off x="6689058" y="2189232"/>
                  <a:ext cx="505859" cy="1587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40" extrusionOk="0">
                      <a:moveTo>
                        <a:pt x="0" y="0"/>
                      </a:moveTo>
                      <a:cubicBezTo>
                        <a:pt x="0" y="0"/>
                        <a:pt x="347" y="593"/>
                        <a:pt x="955" y="1632"/>
                      </a:cubicBezTo>
                      <a:cubicBezTo>
                        <a:pt x="1247" y="2173"/>
                        <a:pt x="1631" y="2663"/>
                        <a:pt x="2030" y="3376"/>
                      </a:cubicBezTo>
                      <a:cubicBezTo>
                        <a:pt x="2456" y="3951"/>
                        <a:pt x="2909" y="4717"/>
                        <a:pt x="3424" y="5351"/>
                      </a:cubicBezTo>
                      <a:cubicBezTo>
                        <a:pt x="3928" y="6069"/>
                        <a:pt x="4476" y="6750"/>
                        <a:pt x="5057" y="7375"/>
                      </a:cubicBezTo>
                      <a:cubicBezTo>
                        <a:pt x="5623" y="8138"/>
                        <a:pt x="6253" y="8506"/>
                        <a:pt x="6868" y="9175"/>
                      </a:cubicBezTo>
                      <a:cubicBezTo>
                        <a:pt x="7508" y="9482"/>
                        <a:pt x="8142" y="10203"/>
                        <a:pt x="8807" y="10315"/>
                      </a:cubicBezTo>
                      <a:cubicBezTo>
                        <a:pt x="9136" y="10449"/>
                        <a:pt x="9467" y="10583"/>
                        <a:pt x="9799" y="10718"/>
                      </a:cubicBezTo>
                      <a:lnTo>
                        <a:pt x="10800" y="10737"/>
                      </a:lnTo>
                      <a:cubicBezTo>
                        <a:pt x="11470" y="10990"/>
                        <a:pt x="12129" y="10422"/>
                        <a:pt x="12790" y="10364"/>
                      </a:cubicBezTo>
                      <a:cubicBezTo>
                        <a:pt x="13447" y="10140"/>
                        <a:pt x="14080" y="9485"/>
                        <a:pt x="14717" y="9174"/>
                      </a:cubicBezTo>
                      <a:cubicBezTo>
                        <a:pt x="15340" y="8645"/>
                        <a:pt x="15932" y="7871"/>
                        <a:pt x="16519" y="7340"/>
                      </a:cubicBezTo>
                      <a:cubicBezTo>
                        <a:pt x="16819" y="7124"/>
                        <a:pt x="17088" y="6691"/>
                        <a:pt x="17354" y="6293"/>
                      </a:cubicBezTo>
                      <a:cubicBezTo>
                        <a:pt x="17624" y="5914"/>
                        <a:pt x="17885" y="5547"/>
                        <a:pt x="18135" y="5196"/>
                      </a:cubicBezTo>
                      <a:cubicBezTo>
                        <a:pt x="18641" y="4493"/>
                        <a:pt x="19138" y="3987"/>
                        <a:pt x="19530" y="3201"/>
                      </a:cubicBezTo>
                      <a:cubicBezTo>
                        <a:pt x="19930" y="2472"/>
                        <a:pt x="20302" y="1916"/>
                        <a:pt x="20607" y="1432"/>
                      </a:cubicBezTo>
                      <a:cubicBezTo>
                        <a:pt x="21219" y="476"/>
                        <a:pt x="21600" y="0"/>
                        <a:pt x="21600" y="0"/>
                      </a:cubicBezTo>
                      <a:cubicBezTo>
                        <a:pt x="21600" y="0"/>
                        <a:pt x="21387" y="1175"/>
                        <a:pt x="20960" y="3110"/>
                      </a:cubicBezTo>
                      <a:cubicBezTo>
                        <a:pt x="20745" y="4071"/>
                        <a:pt x="20485" y="5270"/>
                        <a:pt x="20162" y="6555"/>
                      </a:cubicBezTo>
                      <a:cubicBezTo>
                        <a:pt x="19860" y="7947"/>
                        <a:pt x="19444" y="9174"/>
                        <a:pt x="18983" y="10533"/>
                      </a:cubicBezTo>
                      <a:cubicBezTo>
                        <a:pt x="18511" y="11811"/>
                        <a:pt x="18036" y="13499"/>
                        <a:pt x="17426" y="14645"/>
                      </a:cubicBezTo>
                      <a:cubicBezTo>
                        <a:pt x="16821" y="15804"/>
                        <a:pt x="16188" y="17184"/>
                        <a:pt x="15484" y="18205"/>
                      </a:cubicBezTo>
                      <a:cubicBezTo>
                        <a:pt x="15121" y="18633"/>
                        <a:pt x="14753" y="19068"/>
                        <a:pt x="14380" y="19509"/>
                      </a:cubicBezTo>
                      <a:cubicBezTo>
                        <a:pt x="14003" y="19906"/>
                        <a:pt x="13628" y="20468"/>
                        <a:pt x="13225" y="20590"/>
                      </a:cubicBezTo>
                      <a:cubicBezTo>
                        <a:pt x="12428" y="20969"/>
                        <a:pt x="11614" y="21600"/>
                        <a:pt x="10792" y="21403"/>
                      </a:cubicBezTo>
                      <a:lnTo>
                        <a:pt x="9563" y="21254"/>
                      </a:lnTo>
                      <a:cubicBezTo>
                        <a:pt x="9160" y="21063"/>
                        <a:pt x="8761" y="20765"/>
                        <a:pt x="8365" y="20520"/>
                      </a:cubicBezTo>
                      <a:cubicBezTo>
                        <a:pt x="7967" y="20304"/>
                        <a:pt x="7579" y="19989"/>
                        <a:pt x="7209" y="19502"/>
                      </a:cubicBezTo>
                      <a:cubicBezTo>
                        <a:pt x="6835" y="19074"/>
                        <a:pt x="6468" y="18649"/>
                        <a:pt x="6111" y="18188"/>
                      </a:cubicBezTo>
                      <a:cubicBezTo>
                        <a:pt x="5423" y="17040"/>
                        <a:pt x="4745" y="16055"/>
                        <a:pt x="4169" y="14678"/>
                      </a:cubicBezTo>
                      <a:cubicBezTo>
                        <a:pt x="3880" y="14015"/>
                        <a:pt x="3599" y="13370"/>
                        <a:pt x="3327" y="12747"/>
                      </a:cubicBezTo>
                      <a:cubicBezTo>
                        <a:pt x="3072" y="12034"/>
                        <a:pt x="2827" y="11346"/>
                        <a:pt x="2591" y="10685"/>
                      </a:cubicBezTo>
                      <a:cubicBezTo>
                        <a:pt x="2118" y="9396"/>
                        <a:pt x="1746" y="7905"/>
                        <a:pt x="1402" y="6715"/>
                      </a:cubicBezTo>
                      <a:cubicBezTo>
                        <a:pt x="1074" y="5434"/>
                        <a:pt x="801" y="4297"/>
                        <a:pt x="597" y="3279"/>
                      </a:cubicBezTo>
                      <a:cubicBezTo>
                        <a:pt x="175" y="1305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3" name="Shape 12"/>
                <p:cNvSpPr/>
                <p:nvPr/>
              </p:nvSpPr>
              <p:spPr>
                <a:xfrm>
                  <a:off x="6701507" y="2807526"/>
                  <a:ext cx="459395" cy="2077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4251" extrusionOk="0">
                      <a:moveTo>
                        <a:pt x="0" y="8530"/>
                      </a:moveTo>
                      <a:cubicBezTo>
                        <a:pt x="0" y="8530"/>
                        <a:pt x="10626" y="21600"/>
                        <a:pt x="21600" y="8231"/>
                      </a:cubicBezTo>
                      <a:lnTo>
                        <a:pt x="10820" y="0"/>
                      </a:lnTo>
                      <a:cubicBezTo>
                        <a:pt x="10820" y="0"/>
                        <a:pt x="0" y="8530"/>
                        <a:pt x="0" y="853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4" name="Shape 13"/>
                <p:cNvSpPr/>
                <p:nvPr/>
              </p:nvSpPr>
              <p:spPr>
                <a:xfrm>
                  <a:off x="6639263" y="2637391"/>
                  <a:ext cx="589392" cy="3350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0744" y="11005"/>
                      </a:lnTo>
                      <a:lnTo>
                        <a:pt x="0" y="112"/>
                      </a:lnTo>
                      <a:lnTo>
                        <a:pt x="0" y="21486"/>
                      </a:lnTo>
                      <a:lnTo>
                        <a:pt x="10743" y="11018"/>
                      </a:lnTo>
                      <a:lnTo>
                        <a:pt x="21600" y="21600"/>
                      </a:lnTo>
                      <a:cubicBezTo>
                        <a:pt x="21600" y="21600"/>
                        <a:pt x="21600" y="0"/>
                        <a:pt x="2160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20000"/>
                    <a:lumOff val="8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5" name="Shape 14"/>
                <p:cNvSpPr/>
                <p:nvPr/>
              </p:nvSpPr>
              <p:spPr>
                <a:xfrm>
                  <a:off x="6639263" y="2641541"/>
                  <a:ext cx="62760" cy="361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0" y="0"/>
                        <a:pt x="21600" y="21600"/>
                        <a:pt x="21600" y="21600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6" name="Shape 15"/>
                <p:cNvSpPr/>
                <p:nvPr/>
              </p:nvSpPr>
              <p:spPr>
                <a:xfrm>
                  <a:off x="7162115" y="2641541"/>
                  <a:ext cx="62786" cy="361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0"/>
                      </a:lnTo>
                      <a:cubicBezTo>
                        <a:pt x="2160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7" name="Shape 16"/>
                <p:cNvSpPr/>
                <p:nvPr/>
              </p:nvSpPr>
              <p:spPr>
                <a:xfrm>
                  <a:off x="6170355" y="1927805"/>
                  <a:ext cx="48143" cy="862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26" h="21575" extrusionOk="0">
                      <a:moveTo>
                        <a:pt x="19111" y="17166"/>
                      </a:moveTo>
                      <a:cubicBezTo>
                        <a:pt x="18802" y="16593"/>
                        <a:pt x="18488" y="16001"/>
                        <a:pt x="18063" y="15456"/>
                      </a:cubicBezTo>
                      <a:cubicBezTo>
                        <a:pt x="17805" y="14870"/>
                        <a:pt x="17534" y="14299"/>
                        <a:pt x="17160" y="13771"/>
                      </a:cubicBezTo>
                      <a:cubicBezTo>
                        <a:pt x="16623" y="12674"/>
                        <a:pt x="16183" y="11707"/>
                        <a:pt x="15876" y="10781"/>
                      </a:cubicBezTo>
                      <a:cubicBezTo>
                        <a:pt x="15196" y="9018"/>
                        <a:pt x="14840" y="6840"/>
                        <a:pt x="14853" y="4447"/>
                      </a:cubicBezTo>
                      <a:cubicBezTo>
                        <a:pt x="14979" y="1779"/>
                        <a:pt x="15062" y="0"/>
                        <a:pt x="15062" y="0"/>
                      </a:cubicBezTo>
                      <a:cubicBezTo>
                        <a:pt x="15062" y="0"/>
                        <a:pt x="11042" y="59"/>
                        <a:pt x="6969" y="1968"/>
                      </a:cubicBezTo>
                      <a:cubicBezTo>
                        <a:pt x="4817" y="2864"/>
                        <a:pt x="2872" y="4295"/>
                        <a:pt x="1452" y="6117"/>
                      </a:cubicBezTo>
                      <a:cubicBezTo>
                        <a:pt x="866" y="7057"/>
                        <a:pt x="233" y="8057"/>
                        <a:pt x="143" y="9156"/>
                      </a:cubicBezTo>
                      <a:cubicBezTo>
                        <a:pt x="-174" y="10242"/>
                        <a:pt x="99" y="11359"/>
                        <a:pt x="365" y="12471"/>
                      </a:cubicBezTo>
                      <a:cubicBezTo>
                        <a:pt x="1144" y="14679"/>
                        <a:pt x="3083" y="16639"/>
                        <a:pt x="5396" y="18057"/>
                      </a:cubicBezTo>
                      <a:cubicBezTo>
                        <a:pt x="6603" y="18727"/>
                        <a:pt x="7850" y="19319"/>
                        <a:pt x="9050" y="19826"/>
                      </a:cubicBezTo>
                      <a:cubicBezTo>
                        <a:pt x="10338" y="20251"/>
                        <a:pt x="11644" y="20577"/>
                        <a:pt x="12832" y="20850"/>
                      </a:cubicBezTo>
                      <a:cubicBezTo>
                        <a:pt x="15113" y="21470"/>
                        <a:pt x="17445" y="21479"/>
                        <a:pt x="18944" y="21565"/>
                      </a:cubicBezTo>
                      <a:cubicBezTo>
                        <a:pt x="20498" y="21600"/>
                        <a:pt x="21426" y="21533"/>
                        <a:pt x="21426" y="21533"/>
                      </a:cubicBezTo>
                      <a:cubicBezTo>
                        <a:pt x="21426" y="21533"/>
                        <a:pt x="21239" y="20976"/>
                        <a:pt x="20842" y="20155"/>
                      </a:cubicBezTo>
                      <a:cubicBezTo>
                        <a:pt x="20496" y="19316"/>
                        <a:pt x="19693" y="18321"/>
                        <a:pt x="19111" y="17166"/>
                      </a:cubicBez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8" name="Shape 17"/>
                <p:cNvSpPr/>
                <p:nvPr/>
              </p:nvSpPr>
              <p:spPr>
                <a:xfrm>
                  <a:off x="7626874" y="1890458"/>
                  <a:ext cx="48149" cy="862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26" h="21575" extrusionOk="0">
                      <a:moveTo>
                        <a:pt x="21061" y="9103"/>
                      </a:moveTo>
                      <a:cubicBezTo>
                        <a:pt x="20281" y="6896"/>
                        <a:pt x="18342" y="4935"/>
                        <a:pt x="16029" y="3518"/>
                      </a:cubicBezTo>
                      <a:cubicBezTo>
                        <a:pt x="14822" y="2848"/>
                        <a:pt x="13575" y="2256"/>
                        <a:pt x="12375" y="1749"/>
                      </a:cubicBezTo>
                      <a:cubicBezTo>
                        <a:pt x="11087" y="1324"/>
                        <a:pt x="9781" y="999"/>
                        <a:pt x="8594" y="725"/>
                      </a:cubicBezTo>
                      <a:cubicBezTo>
                        <a:pt x="6312" y="105"/>
                        <a:pt x="3980" y="96"/>
                        <a:pt x="2482" y="11"/>
                      </a:cubicBezTo>
                      <a:cubicBezTo>
                        <a:pt x="928" y="-25"/>
                        <a:pt x="0" y="42"/>
                        <a:pt x="0" y="42"/>
                      </a:cubicBezTo>
                      <a:cubicBezTo>
                        <a:pt x="0" y="42"/>
                        <a:pt x="187" y="599"/>
                        <a:pt x="584" y="1420"/>
                      </a:cubicBezTo>
                      <a:cubicBezTo>
                        <a:pt x="930" y="2259"/>
                        <a:pt x="1732" y="3254"/>
                        <a:pt x="2315" y="4408"/>
                      </a:cubicBezTo>
                      <a:cubicBezTo>
                        <a:pt x="2623" y="4981"/>
                        <a:pt x="2938" y="5574"/>
                        <a:pt x="3363" y="6119"/>
                      </a:cubicBezTo>
                      <a:cubicBezTo>
                        <a:pt x="3620" y="6705"/>
                        <a:pt x="3892" y="7276"/>
                        <a:pt x="4265" y="7804"/>
                      </a:cubicBezTo>
                      <a:cubicBezTo>
                        <a:pt x="4804" y="8901"/>
                        <a:pt x="5247" y="9869"/>
                        <a:pt x="5551" y="10794"/>
                      </a:cubicBezTo>
                      <a:cubicBezTo>
                        <a:pt x="6234" y="12558"/>
                        <a:pt x="6590" y="14736"/>
                        <a:pt x="6576" y="17129"/>
                      </a:cubicBezTo>
                      <a:cubicBezTo>
                        <a:pt x="6452" y="19796"/>
                        <a:pt x="6368" y="21575"/>
                        <a:pt x="6368" y="21575"/>
                      </a:cubicBezTo>
                      <a:cubicBezTo>
                        <a:pt x="6368" y="21575"/>
                        <a:pt x="10389" y="21516"/>
                        <a:pt x="14462" y="19607"/>
                      </a:cubicBezTo>
                      <a:cubicBezTo>
                        <a:pt x="16613" y="18711"/>
                        <a:pt x="18556" y="17279"/>
                        <a:pt x="19976" y="15457"/>
                      </a:cubicBezTo>
                      <a:cubicBezTo>
                        <a:pt x="20562" y="14517"/>
                        <a:pt x="21195" y="13517"/>
                        <a:pt x="21285" y="12418"/>
                      </a:cubicBezTo>
                      <a:cubicBezTo>
                        <a:pt x="21600" y="11332"/>
                        <a:pt x="21327" y="10215"/>
                        <a:pt x="21061" y="9103"/>
                      </a:cubicBez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9" name="Shape 18"/>
                <p:cNvSpPr/>
                <p:nvPr/>
              </p:nvSpPr>
              <p:spPr>
                <a:xfrm>
                  <a:off x="6373687" y="807406"/>
                  <a:ext cx="784354" cy="5188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36" y="20746"/>
                      </a:moveTo>
                      <a:cubicBezTo>
                        <a:pt x="877" y="12692"/>
                        <a:pt x="3587" y="5980"/>
                        <a:pt x="10282" y="4149"/>
                      </a:cubicBezTo>
                      <a:cubicBezTo>
                        <a:pt x="16206" y="2529"/>
                        <a:pt x="21600" y="0"/>
                        <a:pt x="21600" y="0"/>
                      </a:cubicBezTo>
                      <a:cubicBezTo>
                        <a:pt x="12115" y="2319"/>
                        <a:pt x="6217" y="3661"/>
                        <a:pt x="3268" y="7932"/>
                      </a:cubicBezTo>
                      <a:cubicBezTo>
                        <a:pt x="319" y="12203"/>
                        <a:pt x="239" y="20014"/>
                        <a:pt x="0" y="21600"/>
                      </a:cubicBezTo>
                      <a:cubicBezTo>
                        <a:pt x="558" y="21356"/>
                        <a:pt x="1036" y="20746"/>
                        <a:pt x="1036" y="20746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0" name="Shape 19"/>
                <p:cNvSpPr/>
                <p:nvPr/>
              </p:nvSpPr>
              <p:spPr>
                <a:xfrm>
                  <a:off x="6614365" y="1691276"/>
                  <a:ext cx="202521" cy="2262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0800"/>
                      </a:move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1" name="Shape 20"/>
                <p:cNvSpPr/>
                <p:nvPr/>
              </p:nvSpPr>
              <p:spPr>
                <a:xfrm>
                  <a:off x="7037627" y="1691276"/>
                  <a:ext cx="202521" cy="2262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0800"/>
                      </a:move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2" name="Shape 21"/>
                <p:cNvSpPr/>
                <p:nvPr/>
              </p:nvSpPr>
              <p:spPr>
                <a:xfrm>
                  <a:off x="6568719" y="911146"/>
                  <a:ext cx="438088" cy="4117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581" h="21600" extrusionOk="0">
                      <a:moveTo>
                        <a:pt x="755" y="21600"/>
                      </a:moveTo>
                      <a:cubicBezTo>
                        <a:pt x="-236" y="13004"/>
                        <a:pt x="5313" y="4849"/>
                        <a:pt x="19581" y="0"/>
                      </a:cubicBezTo>
                      <a:cubicBezTo>
                        <a:pt x="2539" y="3747"/>
                        <a:pt x="-2019" y="11461"/>
                        <a:pt x="755" y="21600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10599310" y="3823103"/>
                <a:ext cx="465868" cy="642068"/>
                <a:chOff x="1882929" y="4303602"/>
                <a:chExt cx="714538" cy="984790"/>
              </a:xfrm>
            </p:grpSpPr>
            <p:sp>
              <p:nvSpPr>
                <p:cNvPr id="59" name="Shape 13"/>
                <p:cNvSpPr/>
                <p:nvPr/>
              </p:nvSpPr>
              <p:spPr>
                <a:xfrm>
                  <a:off x="2168727" y="4762069"/>
                  <a:ext cx="145775" cy="243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ubicBezTo>
                        <a:pt x="0" y="2160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5D3B4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0" name="Shape 14"/>
                <p:cNvSpPr/>
                <p:nvPr/>
              </p:nvSpPr>
              <p:spPr>
                <a:xfrm>
                  <a:off x="2168727" y="4762069"/>
                  <a:ext cx="145775" cy="1722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4177"/>
                      </a:moveTo>
                      <a:cubicBezTo>
                        <a:pt x="19654" y="18896"/>
                        <a:pt x="11817" y="21600"/>
                        <a:pt x="6058" y="21600"/>
                      </a:cubicBezTo>
                      <a:cubicBezTo>
                        <a:pt x="3981" y="21600"/>
                        <a:pt x="1950" y="21306"/>
                        <a:pt x="0" y="20765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ubicBezTo>
                        <a:pt x="21600" y="0"/>
                        <a:pt x="21600" y="14177"/>
                        <a:pt x="21600" y="14177"/>
                      </a:cubicBezTo>
                      <a:close/>
                    </a:path>
                  </a:pathLst>
                </a:custGeom>
                <a:solidFill>
                  <a:srgbClr val="EFBD8C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1" name="Shape 15"/>
                <p:cNvSpPr/>
                <p:nvPr/>
              </p:nvSpPr>
              <p:spPr>
                <a:xfrm>
                  <a:off x="2007964" y="4369098"/>
                  <a:ext cx="461775" cy="5148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80" h="21600" extrusionOk="0">
                      <a:moveTo>
                        <a:pt x="19044" y="7797"/>
                      </a:moveTo>
                      <a:cubicBezTo>
                        <a:pt x="18253" y="2797"/>
                        <a:pt x="14784" y="0"/>
                        <a:pt x="10621" y="0"/>
                      </a:cubicBezTo>
                      <a:cubicBezTo>
                        <a:pt x="6461" y="0"/>
                        <a:pt x="2993" y="2792"/>
                        <a:pt x="2198" y="7783"/>
                      </a:cubicBezTo>
                      <a:cubicBezTo>
                        <a:pt x="748" y="8050"/>
                        <a:pt x="-211" y="9608"/>
                        <a:pt x="40" y="11385"/>
                      </a:cubicBezTo>
                      <a:cubicBezTo>
                        <a:pt x="264" y="12972"/>
                        <a:pt x="1378" y="14200"/>
                        <a:pt x="2672" y="14425"/>
                      </a:cubicBezTo>
                      <a:cubicBezTo>
                        <a:pt x="3959" y="18634"/>
                        <a:pt x="7031" y="21600"/>
                        <a:pt x="10621" y="21600"/>
                      </a:cubicBezTo>
                      <a:cubicBezTo>
                        <a:pt x="14215" y="21600"/>
                        <a:pt x="17290" y="18626"/>
                        <a:pt x="18573" y="14409"/>
                      </a:cubicBezTo>
                      <a:cubicBezTo>
                        <a:pt x="19838" y="14154"/>
                        <a:pt x="20920" y="12945"/>
                        <a:pt x="21140" y="11385"/>
                      </a:cubicBezTo>
                      <a:cubicBezTo>
                        <a:pt x="21389" y="9633"/>
                        <a:pt x="20458" y="8096"/>
                        <a:pt x="19044" y="7797"/>
                      </a:cubicBezTo>
                      <a:close/>
                    </a:path>
                  </a:pathLst>
                </a:custGeom>
                <a:solidFill>
                  <a:srgbClr val="F5D3B4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2" name="Shape 16"/>
                <p:cNvSpPr/>
                <p:nvPr/>
              </p:nvSpPr>
              <p:spPr>
                <a:xfrm>
                  <a:off x="2031783" y="4922831"/>
                  <a:ext cx="419329" cy="2237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1600"/>
                      </a:moveTo>
                      <a:cubicBezTo>
                        <a:pt x="16021" y="21600"/>
                        <a:pt x="20400" y="14858"/>
                        <a:pt x="21600" y="5767"/>
                      </a:cubicBezTo>
                      <a:cubicBezTo>
                        <a:pt x="16885" y="2119"/>
                        <a:pt x="10800" y="0"/>
                        <a:pt x="10800" y="0"/>
                      </a:cubicBezTo>
                      <a:cubicBezTo>
                        <a:pt x="10800" y="0"/>
                        <a:pt x="4716" y="2118"/>
                        <a:pt x="0" y="5766"/>
                      </a:cubicBezTo>
                      <a:cubicBezTo>
                        <a:pt x="1198" y="14858"/>
                        <a:pt x="5577" y="21600"/>
                        <a:pt x="10800" y="21600"/>
                      </a:cubicBezTo>
                      <a:close/>
                    </a:path>
                  </a:pathLst>
                </a:custGeom>
                <a:solidFill>
                  <a:srgbClr val="F5D3B4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" name="Shape 17"/>
                <p:cNvSpPr/>
                <p:nvPr/>
              </p:nvSpPr>
              <p:spPr>
                <a:xfrm>
                  <a:off x="1894836" y="4982373"/>
                  <a:ext cx="685820" cy="3060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178" y="3610"/>
                      </a:moveTo>
                      <a:cubicBezTo>
                        <a:pt x="20128" y="3496"/>
                        <a:pt x="20070" y="3384"/>
                        <a:pt x="20014" y="3272"/>
                      </a:cubicBezTo>
                      <a:cubicBezTo>
                        <a:pt x="19866" y="2973"/>
                        <a:pt x="19701" y="2682"/>
                        <a:pt x="19518" y="2399"/>
                      </a:cubicBezTo>
                      <a:cubicBezTo>
                        <a:pt x="19457" y="2305"/>
                        <a:pt x="19400" y="2209"/>
                        <a:pt x="19336" y="2117"/>
                      </a:cubicBezTo>
                      <a:cubicBezTo>
                        <a:pt x="18823" y="1379"/>
                        <a:pt x="18209" y="696"/>
                        <a:pt x="17545" y="72"/>
                      </a:cubicBezTo>
                      <a:cubicBezTo>
                        <a:pt x="17519" y="48"/>
                        <a:pt x="17492" y="25"/>
                        <a:pt x="17466" y="1"/>
                      </a:cubicBezTo>
                      <a:cubicBezTo>
                        <a:pt x="16732" y="6649"/>
                        <a:pt x="14055" y="11579"/>
                        <a:pt x="10863" y="11579"/>
                      </a:cubicBezTo>
                      <a:cubicBezTo>
                        <a:pt x="7669" y="11579"/>
                        <a:pt x="4992" y="6648"/>
                        <a:pt x="4259" y="0"/>
                      </a:cubicBezTo>
                      <a:cubicBezTo>
                        <a:pt x="4235" y="23"/>
                        <a:pt x="4209" y="45"/>
                        <a:pt x="4185" y="68"/>
                      </a:cubicBezTo>
                      <a:cubicBezTo>
                        <a:pt x="3518" y="693"/>
                        <a:pt x="2902" y="1378"/>
                        <a:pt x="2388" y="2118"/>
                      </a:cubicBezTo>
                      <a:cubicBezTo>
                        <a:pt x="2325" y="2209"/>
                        <a:pt x="2268" y="2304"/>
                        <a:pt x="2208" y="2397"/>
                      </a:cubicBezTo>
                      <a:cubicBezTo>
                        <a:pt x="2024" y="2681"/>
                        <a:pt x="1858" y="2974"/>
                        <a:pt x="1709" y="3274"/>
                      </a:cubicBezTo>
                      <a:cubicBezTo>
                        <a:pt x="1654" y="3385"/>
                        <a:pt x="1597" y="3496"/>
                        <a:pt x="1547" y="3609"/>
                      </a:cubicBezTo>
                      <a:cubicBezTo>
                        <a:pt x="1372" y="4007"/>
                        <a:pt x="1220" y="4414"/>
                        <a:pt x="1120" y="4837"/>
                      </a:cubicBezTo>
                      <a:cubicBezTo>
                        <a:pt x="649" y="7516"/>
                        <a:pt x="279" y="10706"/>
                        <a:pt x="0" y="13627"/>
                      </a:cubicBezTo>
                      <a:cubicBezTo>
                        <a:pt x="3050" y="18619"/>
                        <a:pt x="6797" y="21600"/>
                        <a:pt x="10863" y="21600"/>
                      </a:cubicBezTo>
                      <a:cubicBezTo>
                        <a:pt x="14873" y="21600"/>
                        <a:pt x="18573" y="18704"/>
                        <a:pt x="21600" y="13837"/>
                      </a:cubicBezTo>
                      <a:cubicBezTo>
                        <a:pt x="21314" y="10966"/>
                        <a:pt x="20971" y="7753"/>
                        <a:pt x="20605" y="4837"/>
                      </a:cubicBezTo>
                      <a:cubicBezTo>
                        <a:pt x="20505" y="4414"/>
                        <a:pt x="20353" y="4008"/>
                        <a:pt x="20178" y="361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4" name="Shape 18"/>
                <p:cNvSpPr/>
                <p:nvPr/>
              </p:nvSpPr>
              <p:spPr>
                <a:xfrm>
                  <a:off x="2406892" y="4708482"/>
                  <a:ext cx="190575" cy="2011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294" h="21600" extrusionOk="0">
                      <a:moveTo>
                        <a:pt x="3990" y="0"/>
                      </a:moveTo>
                      <a:cubicBezTo>
                        <a:pt x="3990" y="0"/>
                        <a:pt x="13663" y="1391"/>
                        <a:pt x="20294" y="14353"/>
                      </a:cubicBezTo>
                      <a:cubicBezTo>
                        <a:pt x="16425" y="15468"/>
                        <a:pt x="14770" y="16023"/>
                        <a:pt x="11174" y="16304"/>
                      </a:cubicBezTo>
                      <a:cubicBezTo>
                        <a:pt x="9931" y="20204"/>
                        <a:pt x="5650" y="21600"/>
                        <a:pt x="5650" y="21600"/>
                      </a:cubicBezTo>
                      <a:cubicBezTo>
                        <a:pt x="5650" y="21600"/>
                        <a:pt x="-1306" y="14998"/>
                        <a:pt x="218" y="552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5" name="Shape 19"/>
                <p:cNvSpPr/>
                <p:nvPr/>
              </p:nvSpPr>
              <p:spPr>
                <a:xfrm>
                  <a:off x="1882929" y="4708482"/>
                  <a:ext cx="190595" cy="2011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296" h="21600" extrusionOk="0">
                      <a:moveTo>
                        <a:pt x="16307" y="0"/>
                      </a:moveTo>
                      <a:cubicBezTo>
                        <a:pt x="16307" y="0"/>
                        <a:pt x="6633" y="1391"/>
                        <a:pt x="0" y="14353"/>
                      </a:cubicBezTo>
                      <a:cubicBezTo>
                        <a:pt x="3869" y="15468"/>
                        <a:pt x="5526" y="16023"/>
                        <a:pt x="9122" y="16304"/>
                      </a:cubicBezTo>
                      <a:cubicBezTo>
                        <a:pt x="10365" y="20204"/>
                        <a:pt x="14649" y="21600"/>
                        <a:pt x="14649" y="21600"/>
                      </a:cubicBezTo>
                      <a:cubicBezTo>
                        <a:pt x="14649" y="21600"/>
                        <a:pt x="21600" y="14998"/>
                        <a:pt x="20078" y="5520"/>
                      </a:cubicBez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6" name="Shape 20"/>
                <p:cNvSpPr/>
                <p:nvPr/>
              </p:nvSpPr>
              <p:spPr>
                <a:xfrm>
                  <a:off x="1978194" y="4303602"/>
                  <a:ext cx="528899" cy="4929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cubicBezTo>
                        <a:pt x="4835" y="0"/>
                        <a:pt x="0" y="5223"/>
                        <a:pt x="0" y="11662"/>
                      </a:cubicBezTo>
                      <a:cubicBezTo>
                        <a:pt x="0" y="15871"/>
                        <a:pt x="2072" y="19549"/>
                        <a:pt x="5168" y="21600"/>
                      </a:cubicBezTo>
                      <a:cubicBezTo>
                        <a:pt x="4570" y="20564"/>
                        <a:pt x="4066" y="19387"/>
                        <a:pt x="3722" y="18070"/>
                      </a:cubicBezTo>
                      <a:cubicBezTo>
                        <a:pt x="2571" y="17835"/>
                        <a:pt x="1578" y="16552"/>
                        <a:pt x="1379" y="14894"/>
                      </a:cubicBezTo>
                      <a:cubicBezTo>
                        <a:pt x="1227" y="13637"/>
                        <a:pt x="1578" y="12496"/>
                        <a:pt x="2217" y="11797"/>
                      </a:cubicBezTo>
                      <a:cubicBezTo>
                        <a:pt x="2248" y="12003"/>
                        <a:pt x="2253" y="12190"/>
                        <a:pt x="2296" y="12405"/>
                      </a:cubicBezTo>
                      <a:cubicBezTo>
                        <a:pt x="2296" y="12405"/>
                        <a:pt x="6345" y="10461"/>
                        <a:pt x="7895" y="6392"/>
                      </a:cubicBezTo>
                      <a:cubicBezTo>
                        <a:pt x="9446" y="10461"/>
                        <a:pt x="19304" y="12405"/>
                        <a:pt x="19304" y="12405"/>
                      </a:cubicBezTo>
                      <a:cubicBezTo>
                        <a:pt x="19343" y="12209"/>
                        <a:pt x="19347" y="12039"/>
                        <a:pt x="19376" y="11850"/>
                      </a:cubicBezTo>
                      <a:cubicBezTo>
                        <a:pt x="19985" y="12553"/>
                        <a:pt x="20315" y="13668"/>
                        <a:pt x="20166" y="14894"/>
                      </a:cubicBezTo>
                      <a:cubicBezTo>
                        <a:pt x="19970" y="16524"/>
                        <a:pt x="19007" y="17786"/>
                        <a:pt x="17881" y="18053"/>
                      </a:cubicBezTo>
                      <a:cubicBezTo>
                        <a:pt x="17537" y="19377"/>
                        <a:pt x="17032" y="20559"/>
                        <a:pt x="16431" y="21600"/>
                      </a:cubicBezTo>
                      <a:cubicBezTo>
                        <a:pt x="19527" y="19549"/>
                        <a:pt x="21600" y="15872"/>
                        <a:pt x="21600" y="11662"/>
                      </a:cubicBezTo>
                      <a:cubicBezTo>
                        <a:pt x="21600" y="5223"/>
                        <a:pt x="16764" y="0"/>
                        <a:pt x="1080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9872471" y="3849927"/>
                <a:ext cx="413853" cy="599538"/>
                <a:chOff x="650425" y="4809703"/>
                <a:chExt cx="807766" cy="1170190"/>
              </a:xfrm>
            </p:grpSpPr>
            <p:sp>
              <p:nvSpPr>
                <p:cNvPr id="51" name="Shape 22"/>
                <p:cNvSpPr/>
                <p:nvPr/>
              </p:nvSpPr>
              <p:spPr>
                <a:xfrm>
                  <a:off x="692105" y="5542059"/>
                  <a:ext cx="725526" cy="3264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6090" extrusionOk="0">
                      <a:moveTo>
                        <a:pt x="21600" y="7412"/>
                      </a:moveTo>
                      <a:cubicBezTo>
                        <a:pt x="20146" y="2856"/>
                        <a:pt x="10800" y="0"/>
                        <a:pt x="10800" y="0"/>
                      </a:cubicBezTo>
                      <a:cubicBezTo>
                        <a:pt x="10800" y="0"/>
                        <a:pt x="1454" y="2856"/>
                        <a:pt x="0" y="7412"/>
                      </a:cubicBezTo>
                      <a:cubicBezTo>
                        <a:pt x="9478" y="21600"/>
                        <a:pt x="16811" y="16036"/>
                        <a:pt x="21600" y="7412"/>
                      </a:cubicBezTo>
                      <a:close/>
                    </a:path>
                  </a:pathLst>
                </a:custGeom>
                <a:solidFill>
                  <a:srgbClr val="F5D3B4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2" name="Shape 23"/>
                <p:cNvSpPr/>
                <p:nvPr/>
              </p:nvSpPr>
              <p:spPr>
                <a:xfrm>
                  <a:off x="971948" y="5351528"/>
                  <a:ext cx="170910" cy="2860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ubicBezTo>
                        <a:pt x="0" y="2160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5D3B4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3" name="Shape 24"/>
                <p:cNvSpPr/>
                <p:nvPr/>
              </p:nvSpPr>
              <p:spPr>
                <a:xfrm>
                  <a:off x="971948" y="5351528"/>
                  <a:ext cx="170910" cy="2020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4173"/>
                      </a:moveTo>
                      <a:cubicBezTo>
                        <a:pt x="19660" y="18891"/>
                        <a:pt x="11816" y="21600"/>
                        <a:pt x="6058" y="21600"/>
                      </a:cubicBezTo>
                      <a:cubicBezTo>
                        <a:pt x="3976" y="21600"/>
                        <a:pt x="1950" y="21304"/>
                        <a:pt x="0" y="20764"/>
                      </a:cubicBezTo>
                      <a:lnTo>
                        <a:pt x="0" y="0"/>
                      </a:lnTo>
                      <a:lnTo>
                        <a:pt x="21600" y="0"/>
                      </a:lnTo>
                      <a:cubicBezTo>
                        <a:pt x="21600" y="0"/>
                        <a:pt x="21600" y="14173"/>
                        <a:pt x="21600" y="14173"/>
                      </a:cubicBezTo>
                      <a:close/>
                    </a:path>
                  </a:pathLst>
                </a:custGeom>
                <a:solidFill>
                  <a:srgbClr val="E4B99B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4" name="Shape 25"/>
                <p:cNvSpPr/>
                <p:nvPr/>
              </p:nvSpPr>
              <p:spPr>
                <a:xfrm>
                  <a:off x="835004" y="4893061"/>
                  <a:ext cx="439531" cy="6038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026"/>
                      </a:moveTo>
                      <a:cubicBezTo>
                        <a:pt x="0" y="3636"/>
                        <a:pt x="4835" y="0"/>
                        <a:pt x="10799" y="0"/>
                      </a:cubicBezTo>
                      <a:cubicBezTo>
                        <a:pt x="16764" y="0"/>
                        <a:pt x="21600" y="3636"/>
                        <a:pt x="21600" y="10026"/>
                      </a:cubicBezTo>
                      <a:cubicBezTo>
                        <a:pt x="21600" y="16417"/>
                        <a:pt x="16764" y="21600"/>
                        <a:pt x="10799" y="21600"/>
                      </a:cubicBezTo>
                      <a:cubicBezTo>
                        <a:pt x="4835" y="21600"/>
                        <a:pt x="0" y="16417"/>
                        <a:pt x="0" y="10026"/>
                      </a:cubicBezTo>
                      <a:close/>
                    </a:path>
                  </a:pathLst>
                </a:custGeom>
                <a:solidFill>
                  <a:srgbClr val="F5D3B4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5" name="Shape 26"/>
                <p:cNvSpPr/>
                <p:nvPr/>
              </p:nvSpPr>
              <p:spPr>
                <a:xfrm>
                  <a:off x="715921" y="4809703"/>
                  <a:ext cx="659874" cy="6187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4450" h="18044" extrusionOk="0">
                      <a:moveTo>
                        <a:pt x="9673" y="17635"/>
                      </a:moveTo>
                      <a:cubicBezTo>
                        <a:pt x="9673" y="17635"/>
                        <a:pt x="11748" y="15382"/>
                        <a:pt x="11287" y="12413"/>
                      </a:cubicBezTo>
                      <a:cubicBezTo>
                        <a:pt x="10826" y="9444"/>
                        <a:pt x="9673" y="8932"/>
                        <a:pt x="9673" y="7602"/>
                      </a:cubicBezTo>
                      <a:cubicBezTo>
                        <a:pt x="7751" y="10674"/>
                        <a:pt x="6060" y="12823"/>
                        <a:pt x="2986" y="11696"/>
                      </a:cubicBezTo>
                      <a:cubicBezTo>
                        <a:pt x="2063" y="12413"/>
                        <a:pt x="3216" y="16099"/>
                        <a:pt x="4600" y="18044"/>
                      </a:cubicBezTo>
                      <a:cubicBezTo>
                        <a:pt x="679" y="15178"/>
                        <a:pt x="-3856" y="4634"/>
                        <a:pt x="5599" y="539"/>
                      </a:cubicBezTo>
                      <a:cubicBezTo>
                        <a:pt x="15055" y="-3556"/>
                        <a:pt x="17744" y="17020"/>
                        <a:pt x="9673" y="17635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6" name="Shape 27"/>
                <p:cNvSpPr/>
                <p:nvPr/>
              </p:nvSpPr>
              <p:spPr>
                <a:xfrm>
                  <a:off x="829049" y="4922831"/>
                  <a:ext cx="460970" cy="2710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6466"/>
                      </a:moveTo>
                      <a:cubicBezTo>
                        <a:pt x="5485" y="6466"/>
                        <a:pt x="1068" y="12999"/>
                        <a:pt x="171" y="21600"/>
                      </a:cubicBezTo>
                      <a:cubicBezTo>
                        <a:pt x="59" y="20551"/>
                        <a:pt x="0" y="19469"/>
                        <a:pt x="0" y="18366"/>
                      </a:cubicBezTo>
                      <a:cubicBezTo>
                        <a:pt x="0" y="8223"/>
                        <a:pt x="4835" y="0"/>
                        <a:pt x="10800" y="0"/>
                      </a:cubicBezTo>
                      <a:cubicBezTo>
                        <a:pt x="16764" y="0"/>
                        <a:pt x="21600" y="8223"/>
                        <a:pt x="21600" y="18366"/>
                      </a:cubicBezTo>
                      <a:cubicBezTo>
                        <a:pt x="21600" y="19469"/>
                        <a:pt x="21540" y="20551"/>
                        <a:pt x="21429" y="21600"/>
                      </a:cubicBezTo>
                      <a:cubicBezTo>
                        <a:pt x="20531" y="12999"/>
                        <a:pt x="16115" y="6466"/>
                        <a:pt x="10800" y="646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7" name="Shape 28"/>
                <p:cNvSpPr/>
                <p:nvPr/>
              </p:nvSpPr>
              <p:spPr>
                <a:xfrm>
                  <a:off x="858820" y="5559923"/>
                  <a:ext cx="364831" cy="745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6861"/>
                      </a:moveTo>
                      <a:cubicBezTo>
                        <a:pt x="19778" y="11640"/>
                        <a:pt x="15525" y="21600"/>
                        <a:pt x="11676" y="21600"/>
                      </a:cubicBezTo>
                      <a:cubicBezTo>
                        <a:pt x="6616" y="21600"/>
                        <a:pt x="0" y="9461"/>
                        <a:pt x="0" y="9461"/>
                      </a:cubicBezTo>
                      <a:lnTo>
                        <a:pt x="911" y="8183"/>
                      </a:lnTo>
                      <a:cubicBezTo>
                        <a:pt x="2980" y="4879"/>
                        <a:pt x="5037" y="2136"/>
                        <a:pt x="6794" y="0"/>
                      </a:cubicBezTo>
                      <a:cubicBezTo>
                        <a:pt x="11823" y="14756"/>
                        <a:pt x="16730" y="228"/>
                        <a:pt x="16734" y="214"/>
                      </a:cubicBezTo>
                      <a:cubicBezTo>
                        <a:pt x="18211" y="2035"/>
                        <a:pt x="19887" y="4253"/>
                        <a:pt x="21600" y="686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8" name="Shape 29"/>
                <p:cNvSpPr/>
                <p:nvPr/>
              </p:nvSpPr>
              <p:spPr>
                <a:xfrm>
                  <a:off x="650425" y="5607555"/>
                  <a:ext cx="807766" cy="3723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405" y="0"/>
                      </a:moveTo>
                      <a:cubicBezTo>
                        <a:pt x="16597" y="6191"/>
                        <a:pt x="13975" y="10729"/>
                        <a:pt x="10863" y="10729"/>
                      </a:cubicBezTo>
                      <a:cubicBezTo>
                        <a:pt x="7751" y="10729"/>
                        <a:pt x="5129" y="6191"/>
                        <a:pt x="4321" y="0"/>
                      </a:cubicBezTo>
                      <a:cubicBezTo>
                        <a:pt x="2857" y="1305"/>
                        <a:pt x="1604" y="2887"/>
                        <a:pt x="1163" y="4701"/>
                      </a:cubicBezTo>
                      <a:cubicBezTo>
                        <a:pt x="663" y="7453"/>
                        <a:pt x="283" y="10744"/>
                        <a:pt x="0" y="13703"/>
                      </a:cubicBezTo>
                      <a:cubicBezTo>
                        <a:pt x="2555" y="17877"/>
                        <a:pt x="5625" y="20648"/>
                        <a:pt x="8979" y="21393"/>
                      </a:cubicBezTo>
                      <a:cubicBezTo>
                        <a:pt x="8988" y="21395"/>
                        <a:pt x="8996" y="21397"/>
                        <a:pt x="9004" y="21399"/>
                      </a:cubicBezTo>
                      <a:cubicBezTo>
                        <a:pt x="9608" y="21531"/>
                        <a:pt x="10220" y="21600"/>
                        <a:pt x="10840" y="21600"/>
                      </a:cubicBezTo>
                      <a:cubicBezTo>
                        <a:pt x="11459" y="21600"/>
                        <a:pt x="12070" y="21531"/>
                        <a:pt x="12672" y="21399"/>
                      </a:cubicBezTo>
                      <a:cubicBezTo>
                        <a:pt x="12684" y="21397"/>
                        <a:pt x="12696" y="21393"/>
                        <a:pt x="12708" y="21391"/>
                      </a:cubicBezTo>
                      <a:cubicBezTo>
                        <a:pt x="16025" y="20651"/>
                        <a:pt x="19062" y="17932"/>
                        <a:pt x="21600" y="13834"/>
                      </a:cubicBezTo>
                      <a:cubicBezTo>
                        <a:pt x="21306" y="10949"/>
                        <a:pt x="20949" y="7675"/>
                        <a:pt x="20563" y="4701"/>
                      </a:cubicBezTo>
                      <a:cubicBezTo>
                        <a:pt x="20122" y="2887"/>
                        <a:pt x="18869" y="1305"/>
                        <a:pt x="17405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1314571" y="3500055"/>
              <a:ext cx="2205870" cy="2090482"/>
              <a:chOff x="7718938" y="516234"/>
              <a:chExt cx="1142839" cy="1083060"/>
            </a:xfrm>
          </p:grpSpPr>
          <p:sp>
            <p:nvSpPr>
              <p:cNvPr id="43" name="Shape 14"/>
              <p:cNvSpPr/>
              <p:nvPr/>
            </p:nvSpPr>
            <p:spPr>
              <a:xfrm>
                <a:off x="8094271" y="526926"/>
                <a:ext cx="722081" cy="7220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29" h="19430" extrusionOk="0">
                    <a:moveTo>
                      <a:pt x="16908" y="3187"/>
                    </a:moveTo>
                    <a:cubicBezTo>
                      <a:pt x="13305" y="-787"/>
                      <a:pt x="7160" y="-1084"/>
                      <a:pt x="3188" y="2520"/>
                    </a:cubicBezTo>
                    <a:cubicBezTo>
                      <a:pt x="-786" y="6125"/>
                      <a:pt x="-1086" y="12269"/>
                      <a:pt x="2519" y="16243"/>
                    </a:cubicBezTo>
                    <a:cubicBezTo>
                      <a:pt x="6124" y="20217"/>
                      <a:pt x="12268" y="20516"/>
                      <a:pt x="16243" y="16910"/>
                    </a:cubicBezTo>
                    <a:cubicBezTo>
                      <a:pt x="20216" y="13305"/>
                      <a:pt x="20514" y="7162"/>
                      <a:pt x="16908" y="3187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" name="Shape 19"/>
              <p:cNvSpPr/>
              <p:nvPr/>
            </p:nvSpPr>
            <p:spPr>
              <a:xfrm>
                <a:off x="7718938" y="1191421"/>
                <a:ext cx="432432" cy="407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02" h="20650" extrusionOk="0">
                    <a:moveTo>
                      <a:pt x="13979" y="1102"/>
                    </a:moveTo>
                    <a:lnTo>
                      <a:pt x="1323" y="13247"/>
                    </a:lnTo>
                    <a:cubicBezTo>
                      <a:pt x="-326" y="14826"/>
                      <a:pt x="-449" y="17517"/>
                      <a:pt x="1044" y="19253"/>
                    </a:cubicBezTo>
                    <a:cubicBezTo>
                      <a:pt x="2535" y="20992"/>
                      <a:pt x="5080" y="21126"/>
                      <a:pt x="6724" y="19544"/>
                    </a:cubicBezTo>
                    <a:lnTo>
                      <a:pt x="19383" y="7401"/>
                    </a:lnTo>
                    <a:cubicBezTo>
                      <a:pt x="21028" y="5822"/>
                      <a:pt x="21151" y="3132"/>
                      <a:pt x="19659" y="1392"/>
                    </a:cubicBezTo>
                    <a:cubicBezTo>
                      <a:pt x="18167" y="-345"/>
                      <a:pt x="15624" y="-474"/>
                      <a:pt x="13979" y="1102"/>
                    </a:cubicBezTo>
                    <a:close/>
                  </a:path>
                </a:pathLst>
              </a:custGeom>
              <a:gradFill>
                <a:gsLst>
                  <a:gs pos="39000">
                    <a:schemeClr val="bg2">
                      <a:lumMod val="40000"/>
                      <a:lumOff val="60000"/>
                    </a:schemeClr>
                  </a:gs>
                  <a:gs pos="70000">
                    <a:srgbClr val="FEFEFE"/>
                  </a:gs>
                </a:gsLst>
                <a:lin ang="4200000" scaled="0"/>
              </a:gra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" name="Shape 20"/>
              <p:cNvSpPr/>
              <p:nvPr/>
            </p:nvSpPr>
            <p:spPr>
              <a:xfrm>
                <a:off x="8084803" y="516234"/>
                <a:ext cx="776974" cy="776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29" h="21599" extrusionOk="0">
                    <a:moveTo>
                      <a:pt x="15026" y="17307"/>
                    </a:moveTo>
                    <a:cubicBezTo>
                      <a:pt x="13512" y="18834"/>
                      <a:pt x="11610" y="19586"/>
                      <a:pt x="9715" y="19585"/>
                    </a:cubicBezTo>
                    <a:cubicBezTo>
                      <a:pt x="7564" y="19584"/>
                      <a:pt x="5420" y="18613"/>
                      <a:pt x="3861" y="16703"/>
                    </a:cubicBezTo>
                    <a:cubicBezTo>
                      <a:pt x="929" y="13111"/>
                      <a:pt x="1172" y="7553"/>
                      <a:pt x="4406" y="4293"/>
                    </a:cubicBezTo>
                    <a:cubicBezTo>
                      <a:pt x="5919" y="2767"/>
                      <a:pt x="7820" y="2014"/>
                      <a:pt x="9715" y="2014"/>
                    </a:cubicBezTo>
                    <a:cubicBezTo>
                      <a:pt x="11866" y="2015"/>
                      <a:pt x="14009" y="2985"/>
                      <a:pt x="15569" y="4896"/>
                    </a:cubicBezTo>
                    <a:cubicBezTo>
                      <a:pt x="18500" y="8488"/>
                      <a:pt x="18258" y="14047"/>
                      <a:pt x="15026" y="17307"/>
                    </a:cubicBezTo>
                    <a:close/>
                    <a:moveTo>
                      <a:pt x="16909" y="3542"/>
                    </a:moveTo>
                    <a:cubicBezTo>
                      <a:pt x="14993" y="1194"/>
                      <a:pt x="12359" y="1"/>
                      <a:pt x="9715" y="0"/>
                    </a:cubicBezTo>
                    <a:cubicBezTo>
                      <a:pt x="7386" y="0"/>
                      <a:pt x="5049" y="925"/>
                      <a:pt x="3188" y="2801"/>
                    </a:cubicBezTo>
                    <a:cubicBezTo>
                      <a:pt x="-786" y="6809"/>
                      <a:pt x="-1085" y="13639"/>
                      <a:pt x="2520" y="18056"/>
                    </a:cubicBezTo>
                    <a:cubicBezTo>
                      <a:pt x="4436" y="20405"/>
                      <a:pt x="7071" y="21598"/>
                      <a:pt x="9715" y="21599"/>
                    </a:cubicBezTo>
                    <a:cubicBezTo>
                      <a:pt x="12045" y="21600"/>
                      <a:pt x="14382" y="20675"/>
                      <a:pt x="16244" y="18797"/>
                    </a:cubicBezTo>
                    <a:cubicBezTo>
                      <a:pt x="20216" y="14791"/>
                      <a:pt x="20515" y="7961"/>
                      <a:pt x="16909" y="3542"/>
                    </a:cubicBezTo>
                    <a:close/>
                  </a:path>
                </a:pathLst>
              </a:custGeom>
              <a:solidFill>
                <a:srgbClr val="FEFEFE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6" name="Shape 21"/>
              <p:cNvSpPr/>
              <p:nvPr/>
            </p:nvSpPr>
            <p:spPr>
              <a:xfrm>
                <a:off x="8064847" y="1124900"/>
                <a:ext cx="160123" cy="157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2" h="21101" extrusionOk="0">
                    <a:moveTo>
                      <a:pt x="11932" y="0"/>
                    </a:moveTo>
                    <a:lnTo>
                      <a:pt x="2305" y="8808"/>
                    </a:lnTo>
                    <a:cubicBezTo>
                      <a:pt x="2283" y="8828"/>
                      <a:pt x="2263" y="8846"/>
                      <a:pt x="2242" y="8866"/>
                    </a:cubicBezTo>
                    <a:lnTo>
                      <a:pt x="2072" y="9021"/>
                    </a:lnTo>
                    <a:cubicBezTo>
                      <a:pt x="2081" y="9022"/>
                      <a:pt x="2089" y="9026"/>
                      <a:pt x="2098" y="9027"/>
                    </a:cubicBezTo>
                    <a:cubicBezTo>
                      <a:pt x="562" y="10557"/>
                      <a:pt x="-268" y="12768"/>
                      <a:pt x="78" y="15086"/>
                    </a:cubicBezTo>
                    <a:cubicBezTo>
                      <a:pt x="651" y="18943"/>
                      <a:pt x="4215" y="21600"/>
                      <a:pt x="8038" y="21022"/>
                    </a:cubicBezTo>
                    <a:cubicBezTo>
                      <a:pt x="9357" y="20822"/>
                      <a:pt x="10519" y="20246"/>
                      <a:pt x="11472" y="19442"/>
                    </a:cubicBezTo>
                    <a:cubicBezTo>
                      <a:pt x="11473" y="19451"/>
                      <a:pt x="11476" y="19461"/>
                      <a:pt x="11476" y="19470"/>
                    </a:cubicBezTo>
                    <a:lnTo>
                      <a:pt x="11680" y="19284"/>
                    </a:lnTo>
                    <a:cubicBezTo>
                      <a:pt x="11711" y="19256"/>
                      <a:pt x="11742" y="19228"/>
                      <a:pt x="11772" y="19200"/>
                    </a:cubicBezTo>
                    <a:lnTo>
                      <a:pt x="21332" y="10452"/>
                    </a:lnTo>
                    <a:cubicBezTo>
                      <a:pt x="19561" y="8950"/>
                      <a:pt x="17841" y="7360"/>
                      <a:pt x="16243" y="5583"/>
                    </a:cubicBezTo>
                    <a:cubicBezTo>
                      <a:pt x="14644" y="3806"/>
                      <a:pt x="13243" y="1924"/>
                      <a:pt x="11932" y="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15" name="圆角矩形 14"/>
          <p:cNvSpPr/>
          <p:nvPr/>
        </p:nvSpPr>
        <p:spPr>
          <a:xfrm>
            <a:off x="467995" y="1286510"/>
            <a:ext cx="8208010" cy="810260"/>
          </a:xfrm>
          <a:prstGeom prst="roundRect">
            <a:avLst/>
          </a:prstGeom>
          <a:noFill/>
          <a:ln w="31750" cmpd="sng">
            <a:solidFill>
              <a:srgbClr val="002060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662680" y="4758055"/>
            <a:ext cx="2636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7“自定安装”界面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17855" y="1174750"/>
            <a:ext cx="790829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单击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“下一步”按钮，进入“自定安装”界面，可以单击“浏览”按钮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更改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安装位置，也可以在树状目录中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自定义要安装的内容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，如图1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7所示。</a:t>
            </a:r>
          </a:p>
        </p:txBody>
      </p:sp>
      <p:pic>
        <p:nvPicPr>
          <p:cNvPr id="14" name="图片 13" descr="1-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325" y="2226310"/>
            <a:ext cx="3237865" cy="25317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64845" y="611505"/>
            <a:ext cx="4328160" cy="460375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1.1.2 实例二：安装VirtualBox</a:t>
            </a:r>
          </a:p>
        </p:txBody>
      </p:sp>
      <p:sp>
        <p:nvSpPr>
          <p:cNvPr id="12" name="矩形 11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8495" y="55245"/>
            <a:ext cx="25977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虚拟机简介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38455" y="523875"/>
            <a:ext cx="290703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903470" y="1778635"/>
            <a:ext cx="355663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弹出的“自定安装”界面中，可以选择快捷方式存放的位置及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是否与注册文件关联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，用户选择完成后可单击“下一步”按钮，如图1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8所示。</a:t>
            </a:r>
          </a:p>
        </p:txBody>
      </p:sp>
      <p:pic>
        <p:nvPicPr>
          <p:cNvPr id="7" name="图片 6" descr="1-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80" y="1472565"/>
            <a:ext cx="3556635" cy="27806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8315" y="4253230"/>
            <a:ext cx="43427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VirtualBox安装功能方式设置界面</a:t>
            </a:r>
          </a:p>
        </p:txBody>
      </p:sp>
      <p:sp>
        <p:nvSpPr>
          <p:cNvPr id="9" name="矩形 8"/>
          <p:cNvSpPr/>
          <p:nvPr/>
        </p:nvSpPr>
        <p:spPr>
          <a:xfrm>
            <a:off x="664845" y="611505"/>
            <a:ext cx="4328160" cy="460375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1.1.2 实例二：安装VirtualBox</a:t>
            </a:r>
          </a:p>
        </p:txBody>
      </p:sp>
      <p:sp>
        <p:nvSpPr>
          <p:cNvPr id="12" name="矩形 11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8495" y="55245"/>
            <a:ext cx="25977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虚拟机简介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38455" y="523875"/>
            <a:ext cx="290703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流程图: 文档 16"/>
          <p:cNvSpPr/>
          <p:nvPr/>
        </p:nvSpPr>
        <p:spPr>
          <a:xfrm>
            <a:off x="456565" y="1274015"/>
            <a:ext cx="8230870" cy="3744000"/>
          </a:xfrm>
          <a:prstGeom prst="flowChartDocument">
            <a:avLst/>
          </a:prstGeom>
          <a:noFill/>
          <a:ln w="31750" cmpd="dbl">
            <a:solidFill>
              <a:srgbClr val="C00000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734695" y="1189990"/>
            <a:ext cx="7674610" cy="874407"/>
          </a:xfrm>
          <a:prstGeom prst="rect">
            <a:avLst/>
          </a:prstGeom>
          <a:solidFill>
            <a:srgbClr val="A7CDA4"/>
          </a:solidFill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弹出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“警告”界面，提示网络连接将暂时中断，直接单击“是”按钮进行安装，如图1</a:t>
            </a:r>
            <a:r>
              <a: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9所示。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69840" y="4752975"/>
            <a:ext cx="2221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-9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“警告”界面</a:t>
            </a:r>
          </a:p>
        </p:txBody>
      </p:sp>
      <p:pic>
        <p:nvPicPr>
          <p:cNvPr id="6" name="图片 5" descr="1-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860" y="1887220"/>
            <a:ext cx="3679825" cy="2877185"/>
          </a:xfrm>
          <a:prstGeom prst="rect">
            <a:avLst/>
          </a:prstGeom>
        </p:spPr>
      </p:pic>
      <p:grpSp>
        <p:nvGrpSpPr>
          <p:cNvPr id="9" name="Group 4"/>
          <p:cNvGrpSpPr/>
          <p:nvPr/>
        </p:nvGrpSpPr>
        <p:grpSpPr>
          <a:xfrm>
            <a:off x="0" y="3432810"/>
            <a:ext cx="2320290" cy="1710690"/>
            <a:chOff x="327791" y="4099501"/>
            <a:chExt cx="4080084" cy="3008380"/>
          </a:xfrm>
        </p:grpSpPr>
        <p:sp>
          <p:nvSpPr>
            <p:cNvPr id="11" name="Shape 6"/>
            <p:cNvSpPr/>
            <p:nvPr/>
          </p:nvSpPr>
          <p:spPr>
            <a:xfrm>
              <a:off x="407262" y="5336222"/>
              <a:ext cx="1771659" cy="1771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EFEFE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 7"/>
            <p:cNvSpPr/>
            <p:nvPr/>
          </p:nvSpPr>
          <p:spPr>
            <a:xfrm>
              <a:off x="1448576" y="4530297"/>
              <a:ext cx="2030859" cy="2030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3" name="Group 7"/>
            <p:cNvGrpSpPr/>
            <p:nvPr/>
          </p:nvGrpSpPr>
          <p:grpSpPr>
            <a:xfrm>
              <a:off x="2056326" y="5519838"/>
              <a:ext cx="2351549" cy="1562069"/>
              <a:chOff x="6919266" y="2220698"/>
              <a:chExt cx="3741177" cy="2485162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6919266" y="3086797"/>
                <a:ext cx="3124130" cy="1619063"/>
                <a:chOff x="6913980" y="3201803"/>
                <a:chExt cx="3124130" cy="1619063"/>
              </a:xfrm>
            </p:grpSpPr>
            <p:sp>
              <p:nvSpPr>
                <p:cNvPr id="37" name="Shape 12"/>
                <p:cNvSpPr/>
                <p:nvPr/>
              </p:nvSpPr>
              <p:spPr>
                <a:xfrm>
                  <a:off x="6913980" y="3488884"/>
                  <a:ext cx="3124130" cy="13291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911"/>
                      </a:moveTo>
                      <a:lnTo>
                        <a:pt x="10377" y="21600"/>
                      </a:lnTo>
                      <a:lnTo>
                        <a:pt x="21600" y="14635"/>
                      </a:lnTo>
                      <a:lnTo>
                        <a:pt x="11291" y="0"/>
                      </a:lnTo>
                      <a:cubicBezTo>
                        <a:pt x="11291" y="0"/>
                        <a:pt x="0" y="5911"/>
                        <a:pt x="0" y="5911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8" name="Shape 13"/>
                <p:cNvSpPr/>
                <p:nvPr/>
              </p:nvSpPr>
              <p:spPr>
                <a:xfrm>
                  <a:off x="6913980" y="3555210"/>
                  <a:ext cx="1500942" cy="1265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5123"/>
                      </a:lnTo>
                      <a:lnTo>
                        <a:pt x="21600" y="21600"/>
                      </a:lnTo>
                      <a:lnTo>
                        <a:pt x="21600" y="16477"/>
                      </a:lnTo>
                      <a:cubicBezTo>
                        <a:pt x="21600" y="16477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9" name="Shape 14"/>
                <p:cNvSpPr/>
                <p:nvPr/>
              </p:nvSpPr>
              <p:spPr>
                <a:xfrm>
                  <a:off x="8410004" y="4107929"/>
                  <a:ext cx="1533061" cy="675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8380"/>
                      </a:moveTo>
                      <a:lnTo>
                        <a:pt x="21600" y="0"/>
                      </a:lnTo>
                      <a:lnTo>
                        <a:pt x="0" y="13122"/>
                      </a:lnTo>
                      <a:lnTo>
                        <a:pt x="0" y="21600"/>
                      </a:lnTo>
                      <a:cubicBezTo>
                        <a:pt x="0" y="21600"/>
                        <a:pt x="21600" y="8380"/>
                        <a:pt x="21600" y="8380"/>
                      </a:cubicBezTo>
                      <a:close/>
                    </a:path>
                  </a:pathLst>
                </a:custGeom>
                <a:solidFill>
                  <a:schemeClr val="bg2">
                    <a:lumMod val="20000"/>
                    <a:lumOff val="8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0" name="Shape 15"/>
                <p:cNvSpPr/>
                <p:nvPr/>
              </p:nvSpPr>
              <p:spPr>
                <a:xfrm>
                  <a:off x="6913980" y="3201803"/>
                  <a:ext cx="3124130" cy="13291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911"/>
                      </a:moveTo>
                      <a:lnTo>
                        <a:pt x="10377" y="21600"/>
                      </a:lnTo>
                      <a:lnTo>
                        <a:pt x="21600" y="14636"/>
                      </a:lnTo>
                      <a:lnTo>
                        <a:pt x="11291" y="0"/>
                      </a:lnTo>
                      <a:cubicBezTo>
                        <a:pt x="11291" y="0"/>
                        <a:pt x="0" y="5911"/>
                        <a:pt x="0" y="591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7506329" y="2825776"/>
                <a:ext cx="3129148" cy="1619057"/>
                <a:chOff x="4482815" y="5446950"/>
                <a:chExt cx="3129148" cy="1619057"/>
              </a:xfrm>
            </p:grpSpPr>
            <p:sp>
              <p:nvSpPr>
                <p:cNvPr id="33" name="Shape 8"/>
                <p:cNvSpPr/>
                <p:nvPr/>
              </p:nvSpPr>
              <p:spPr>
                <a:xfrm>
                  <a:off x="4482815" y="5734031"/>
                  <a:ext cx="3124124" cy="13291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911"/>
                      </a:moveTo>
                      <a:lnTo>
                        <a:pt x="10377" y="21600"/>
                      </a:lnTo>
                      <a:lnTo>
                        <a:pt x="21600" y="14636"/>
                      </a:lnTo>
                      <a:lnTo>
                        <a:pt x="11291" y="0"/>
                      </a:lnTo>
                      <a:cubicBezTo>
                        <a:pt x="11291" y="0"/>
                        <a:pt x="0" y="5911"/>
                        <a:pt x="0" y="5911"/>
                      </a:cubicBez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4" name="Shape 9"/>
                <p:cNvSpPr/>
                <p:nvPr/>
              </p:nvSpPr>
              <p:spPr>
                <a:xfrm>
                  <a:off x="4482815" y="5800357"/>
                  <a:ext cx="1500943" cy="12656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5123"/>
                      </a:lnTo>
                      <a:lnTo>
                        <a:pt x="21600" y="21600"/>
                      </a:lnTo>
                      <a:lnTo>
                        <a:pt x="21600" y="16477"/>
                      </a:lnTo>
                      <a:cubicBezTo>
                        <a:pt x="21600" y="16477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5" name="Shape 10"/>
                <p:cNvSpPr/>
                <p:nvPr/>
              </p:nvSpPr>
              <p:spPr>
                <a:xfrm>
                  <a:off x="5986209" y="6353076"/>
                  <a:ext cx="1533066" cy="6758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8380"/>
                      </a:moveTo>
                      <a:lnTo>
                        <a:pt x="21600" y="0"/>
                      </a:lnTo>
                      <a:lnTo>
                        <a:pt x="0" y="13122"/>
                      </a:lnTo>
                      <a:lnTo>
                        <a:pt x="0" y="21600"/>
                      </a:lnTo>
                      <a:cubicBezTo>
                        <a:pt x="0" y="21600"/>
                        <a:pt x="21600" y="8380"/>
                        <a:pt x="21600" y="8380"/>
                      </a:cubicBezTo>
                      <a:close/>
                    </a:path>
                  </a:pathLst>
                </a:custGeom>
                <a:solidFill>
                  <a:schemeClr val="bg2">
                    <a:lumMod val="20000"/>
                    <a:lumOff val="8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6" name="Shape 11"/>
                <p:cNvSpPr/>
                <p:nvPr/>
              </p:nvSpPr>
              <p:spPr>
                <a:xfrm>
                  <a:off x="4487839" y="5446950"/>
                  <a:ext cx="3124124" cy="13291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911"/>
                      </a:moveTo>
                      <a:lnTo>
                        <a:pt x="10377" y="21600"/>
                      </a:lnTo>
                      <a:lnTo>
                        <a:pt x="21600" y="14636"/>
                      </a:lnTo>
                      <a:lnTo>
                        <a:pt x="11291" y="0"/>
                      </a:lnTo>
                      <a:cubicBezTo>
                        <a:pt x="11291" y="0"/>
                        <a:pt x="0" y="5911"/>
                        <a:pt x="0" y="5911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7531301" y="2220698"/>
                <a:ext cx="3129142" cy="1636349"/>
                <a:chOff x="7107934" y="786594"/>
                <a:chExt cx="3129142" cy="1636349"/>
              </a:xfrm>
            </p:grpSpPr>
            <p:sp>
              <p:nvSpPr>
                <p:cNvPr id="29" name="Shape 16"/>
                <p:cNvSpPr/>
                <p:nvPr/>
              </p:nvSpPr>
              <p:spPr>
                <a:xfrm>
                  <a:off x="7112958" y="1093771"/>
                  <a:ext cx="3124118" cy="13291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911"/>
                      </a:moveTo>
                      <a:lnTo>
                        <a:pt x="10377" y="21600"/>
                      </a:lnTo>
                      <a:lnTo>
                        <a:pt x="21600" y="14635"/>
                      </a:lnTo>
                      <a:lnTo>
                        <a:pt x="11291" y="0"/>
                      </a:lnTo>
                      <a:cubicBezTo>
                        <a:pt x="11291" y="0"/>
                        <a:pt x="0" y="5911"/>
                        <a:pt x="0" y="591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0" name="Shape 17"/>
                <p:cNvSpPr/>
                <p:nvPr/>
              </p:nvSpPr>
              <p:spPr>
                <a:xfrm>
                  <a:off x="7112958" y="1152727"/>
                  <a:ext cx="1500936" cy="1265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5123"/>
                      </a:lnTo>
                      <a:lnTo>
                        <a:pt x="21600" y="21600"/>
                      </a:lnTo>
                      <a:lnTo>
                        <a:pt x="21600" y="16477"/>
                      </a:lnTo>
                      <a:cubicBezTo>
                        <a:pt x="21600" y="16477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1" name="Shape 18"/>
                <p:cNvSpPr/>
                <p:nvPr/>
              </p:nvSpPr>
              <p:spPr>
                <a:xfrm>
                  <a:off x="8608983" y="1712815"/>
                  <a:ext cx="1533066" cy="675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8380"/>
                      </a:moveTo>
                      <a:lnTo>
                        <a:pt x="21600" y="0"/>
                      </a:lnTo>
                      <a:lnTo>
                        <a:pt x="0" y="13122"/>
                      </a:lnTo>
                      <a:lnTo>
                        <a:pt x="0" y="21600"/>
                      </a:lnTo>
                      <a:cubicBezTo>
                        <a:pt x="0" y="21600"/>
                        <a:pt x="21600" y="8380"/>
                        <a:pt x="21600" y="8380"/>
                      </a:cubicBezTo>
                      <a:close/>
                    </a:path>
                  </a:pathLst>
                </a:custGeom>
                <a:solidFill>
                  <a:schemeClr val="bg2">
                    <a:lumMod val="20000"/>
                    <a:lumOff val="8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2" name="Shape 19"/>
                <p:cNvSpPr/>
                <p:nvPr/>
              </p:nvSpPr>
              <p:spPr>
                <a:xfrm>
                  <a:off x="7107934" y="786594"/>
                  <a:ext cx="3124118" cy="13291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911"/>
                      </a:moveTo>
                      <a:lnTo>
                        <a:pt x="10377" y="21600"/>
                      </a:lnTo>
                      <a:lnTo>
                        <a:pt x="21600" y="14636"/>
                      </a:lnTo>
                      <a:lnTo>
                        <a:pt x="11291" y="0"/>
                      </a:lnTo>
                      <a:cubicBezTo>
                        <a:pt x="11291" y="0"/>
                        <a:pt x="0" y="5911"/>
                        <a:pt x="0" y="59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6" name="Group 8"/>
            <p:cNvGrpSpPr/>
            <p:nvPr/>
          </p:nvGrpSpPr>
          <p:grpSpPr>
            <a:xfrm>
              <a:off x="327791" y="5779312"/>
              <a:ext cx="1105732" cy="1106530"/>
              <a:chOff x="1902665" y="3496253"/>
              <a:chExt cx="1759156" cy="1760426"/>
            </a:xfrm>
          </p:grpSpPr>
          <p:sp>
            <p:nvSpPr>
              <p:cNvPr id="22" name="Shape 26"/>
              <p:cNvSpPr/>
              <p:nvPr/>
            </p:nvSpPr>
            <p:spPr>
              <a:xfrm>
                <a:off x="3339733" y="4933322"/>
                <a:ext cx="320194" cy="3201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960" y="14527"/>
                    </a:moveTo>
                    <a:lnTo>
                      <a:pt x="0" y="8569"/>
                    </a:lnTo>
                    <a:lnTo>
                      <a:pt x="8570" y="0"/>
                    </a:lnTo>
                    <a:lnTo>
                      <a:pt x="14529" y="5959"/>
                    </a:lnTo>
                    <a:lnTo>
                      <a:pt x="14533" y="5956"/>
                    </a:lnTo>
                    <a:lnTo>
                      <a:pt x="21600" y="21600"/>
                    </a:lnTo>
                    <a:lnTo>
                      <a:pt x="5956" y="14529"/>
                    </a:lnTo>
                    <a:cubicBezTo>
                      <a:pt x="5956" y="14529"/>
                      <a:pt x="5960" y="14527"/>
                      <a:pt x="5960" y="14527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" name="Shape 27"/>
              <p:cNvSpPr/>
              <p:nvPr/>
            </p:nvSpPr>
            <p:spPr>
              <a:xfrm>
                <a:off x="1902665" y="3496253"/>
                <a:ext cx="1647350" cy="1647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1" h="21491" extrusionOk="0">
                    <a:moveTo>
                      <a:pt x="3319" y="1662"/>
                    </a:moveTo>
                    <a:lnTo>
                      <a:pt x="3012" y="1970"/>
                    </a:lnTo>
                    <a:cubicBezTo>
                      <a:pt x="3029" y="1665"/>
                      <a:pt x="2925" y="1354"/>
                      <a:pt x="2692" y="1121"/>
                    </a:cubicBezTo>
                    <a:lnTo>
                      <a:pt x="1895" y="325"/>
                    </a:lnTo>
                    <a:cubicBezTo>
                      <a:pt x="1462" y="-109"/>
                      <a:pt x="759" y="-109"/>
                      <a:pt x="325" y="325"/>
                    </a:cubicBezTo>
                    <a:cubicBezTo>
                      <a:pt x="-109" y="759"/>
                      <a:pt x="-109" y="1463"/>
                      <a:pt x="325" y="1897"/>
                    </a:cubicBezTo>
                    <a:lnTo>
                      <a:pt x="1120" y="2693"/>
                    </a:lnTo>
                    <a:cubicBezTo>
                      <a:pt x="1353" y="2926"/>
                      <a:pt x="1664" y="3029"/>
                      <a:pt x="1970" y="3012"/>
                    </a:cubicBezTo>
                    <a:lnTo>
                      <a:pt x="1662" y="3319"/>
                    </a:lnTo>
                    <a:lnTo>
                      <a:pt x="19834" y="21491"/>
                    </a:lnTo>
                    <a:cubicBezTo>
                      <a:pt x="19834" y="21491"/>
                      <a:pt x="19735" y="20975"/>
                      <a:pt x="20307" y="21017"/>
                    </a:cubicBezTo>
                    <a:lnTo>
                      <a:pt x="2249" y="2959"/>
                    </a:lnTo>
                    <a:cubicBezTo>
                      <a:pt x="2411" y="2906"/>
                      <a:pt x="2564" y="2821"/>
                      <a:pt x="2693" y="2692"/>
                    </a:cubicBezTo>
                    <a:cubicBezTo>
                      <a:pt x="2821" y="2564"/>
                      <a:pt x="2907" y="2411"/>
                      <a:pt x="2959" y="2249"/>
                    </a:cubicBezTo>
                    <a:lnTo>
                      <a:pt x="21018" y="20307"/>
                    </a:lnTo>
                    <a:cubicBezTo>
                      <a:pt x="21101" y="19842"/>
                      <a:pt x="21491" y="19834"/>
                      <a:pt x="21491" y="19834"/>
                    </a:cubicBezTo>
                    <a:cubicBezTo>
                      <a:pt x="21491" y="19834"/>
                      <a:pt x="3319" y="1662"/>
                      <a:pt x="3319" y="166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" name="Shape 28"/>
              <p:cNvSpPr/>
              <p:nvPr/>
            </p:nvSpPr>
            <p:spPr>
              <a:xfrm>
                <a:off x="2072165" y="3665754"/>
                <a:ext cx="1447324" cy="14472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87" y="21600"/>
                    </a:moveTo>
                    <a:cubicBezTo>
                      <a:pt x="20630" y="20566"/>
                      <a:pt x="21600" y="20788"/>
                      <a:pt x="21600" y="20788"/>
                    </a:cubicBezTo>
                    <a:lnTo>
                      <a:pt x="812" y="0"/>
                    </a:lnTo>
                    <a:lnTo>
                      <a:pt x="0" y="812"/>
                    </a:lnTo>
                    <a:cubicBezTo>
                      <a:pt x="0" y="812"/>
                      <a:pt x="20787" y="21600"/>
                      <a:pt x="20787" y="21600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1946886" y="3540470"/>
                <a:ext cx="1714935" cy="1716209"/>
              </a:xfrm>
              <a:custGeom>
                <a:avLst/>
                <a:gdLst>
                  <a:gd name="connsiteX0" fmla="*/ 1687205 w 1714935"/>
                  <a:gd name="connsiteY0" fmla="*/ 1654833 h 1716209"/>
                  <a:gd name="connsiteX1" fmla="*/ 1714935 w 1714935"/>
                  <a:gd name="connsiteY1" fmla="*/ 1716209 h 1716209"/>
                  <a:gd name="connsiteX2" fmla="*/ 1651505 w 1714935"/>
                  <a:gd name="connsiteY2" fmla="*/ 1687544 h 1716209"/>
                  <a:gd name="connsiteX3" fmla="*/ 1687205 w 1714935"/>
                  <a:gd name="connsiteY3" fmla="*/ 1654833 h 1716209"/>
                  <a:gd name="connsiteX4" fmla="*/ 138883 w 1714935"/>
                  <a:gd name="connsiteY4" fmla="*/ 0 h 1716209"/>
                  <a:gd name="connsiteX5" fmla="*/ 148770 w 1714935"/>
                  <a:gd name="connsiteY5" fmla="*/ 4094 h 1716209"/>
                  <a:gd name="connsiteX6" fmla="*/ 148770 w 1714935"/>
                  <a:gd name="connsiteY6" fmla="*/ 23855 h 1716209"/>
                  <a:gd name="connsiteX7" fmla="*/ 147797 w 1714935"/>
                  <a:gd name="connsiteY7" fmla="*/ 24827 h 1716209"/>
                  <a:gd name="connsiteX8" fmla="*/ 193422 w 1714935"/>
                  <a:gd name="connsiteY8" fmla="*/ 70469 h 1716209"/>
                  <a:gd name="connsiteX9" fmla="*/ 194373 w 1714935"/>
                  <a:gd name="connsiteY9" fmla="*/ 69517 h 1716209"/>
                  <a:gd name="connsiteX10" fmla="*/ 214131 w 1714935"/>
                  <a:gd name="connsiteY10" fmla="*/ 69497 h 1716209"/>
                  <a:gd name="connsiteX11" fmla="*/ 214131 w 1714935"/>
                  <a:gd name="connsiteY11" fmla="*/ 89288 h 1716209"/>
                  <a:gd name="connsiteX12" fmla="*/ 89209 w 1714935"/>
                  <a:gd name="connsiteY12" fmla="*/ 214188 h 1716209"/>
                  <a:gd name="connsiteX13" fmla="*/ 69451 w 1714935"/>
                  <a:gd name="connsiteY13" fmla="*/ 214188 h 1716209"/>
                  <a:gd name="connsiteX14" fmla="*/ 68623 w 1714935"/>
                  <a:gd name="connsiteY14" fmla="*/ 195676 h 1716209"/>
                  <a:gd name="connsiteX15" fmla="*/ 22599 w 1714935"/>
                  <a:gd name="connsiteY15" fmla="*/ 149594 h 1716209"/>
                  <a:gd name="connsiteX16" fmla="*/ 4090 w 1714935"/>
                  <a:gd name="connsiteY16" fmla="*/ 148796 h 1716209"/>
                  <a:gd name="connsiteX17" fmla="*/ 4090 w 1714935"/>
                  <a:gd name="connsiteY17" fmla="*/ 128974 h 1716209"/>
                  <a:gd name="connsiteX18" fmla="*/ 128950 w 1714935"/>
                  <a:gd name="connsiteY18" fmla="*/ 4094 h 1716209"/>
                  <a:gd name="connsiteX19" fmla="*/ 138883 w 1714935"/>
                  <a:gd name="connsiteY19" fmla="*/ 0 h 1716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14935" h="1716209">
                    <a:moveTo>
                      <a:pt x="1687205" y="1654833"/>
                    </a:moveTo>
                    <a:lnTo>
                      <a:pt x="1714935" y="1716209"/>
                    </a:lnTo>
                    <a:lnTo>
                      <a:pt x="1651505" y="1687544"/>
                    </a:lnTo>
                    <a:cubicBezTo>
                      <a:pt x="1651505" y="1687544"/>
                      <a:pt x="1687205" y="1654833"/>
                      <a:pt x="1687205" y="1654833"/>
                    </a:cubicBezTo>
                    <a:close/>
                    <a:moveTo>
                      <a:pt x="138883" y="0"/>
                    </a:moveTo>
                    <a:cubicBezTo>
                      <a:pt x="142467" y="4"/>
                      <a:pt x="146043" y="1372"/>
                      <a:pt x="148770" y="4094"/>
                    </a:cubicBezTo>
                    <a:cubicBezTo>
                      <a:pt x="154223" y="9559"/>
                      <a:pt x="154223" y="18401"/>
                      <a:pt x="148770" y="23855"/>
                    </a:cubicBezTo>
                    <a:lnTo>
                      <a:pt x="147797" y="24827"/>
                    </a:lnTo>
                    <a:lnTo>
                      <a:pt x="193422" y="70469"/>
                    </a:lnTo>
                    <a:lnTo>
                      <a:pt x="194373" y="69517"/>
                    </a:lnTo>
                    <a:cubicBezTo>
                      <a:pt x="199888" y="64012"/>
                      <a:pt x="208678" y="64073"/>
                      <a:pt x="214131" y="69497"/>
                    </a:cubicBezTo>
                    <a:cubicBezTo>
                      <a:pt x="219646" y="74951"/>
                      <a:pt x="219646" y="83803"/>
                      <a:pt x="214131" y="89288"/>
                    </a:cubicBezTo>
                    <a:lnTo>
                      <a:pt x="89209" y="214188"/>
                    </a:lnTo>
                    <a:cubicBezTo>
                      <a:pt x="83756" y="219663"/>
                      <a:pt x="74966" y="219633"/>
                      <a:pt x="69451" y="214188"/>
                    </a:cubicBezTo>
                    <a:cubicBezTo>
                      <a:pt x="64428" y="209061"/>
                      <a:pt x="64243" y="201171"/>
                      <a:pt x="68623" y="195676"/>
                    </a:cubicBezTo>
                    <a:lnTo>
                      <a:pt x="22599" y="149594"/>
                    </a:lnTo>
                    <a:cubicBezTo>
                      <a:pt x="17115" y="154015"/>
                      <a:pt x="9165" y="153872"/>
                      <a:pt x="4090" y="148796"/>
                    </a:cubicBezTo>
                    <a:cubicBezTo>
                      <a:pt x="-1364" y="143332"/>
                      <a:pt x="-1364" y="134469"/>
                      <a:pt x="4090" y="128974"/>
                    </a:cubicBezTo>
                    <a:lnTo>
                      <a:pt x="128950" y="4094"/>
                    </a:lnTo>
                    <a:cubicBezTo>
                      <a:pt x="131708" y="1357"/>
                      <a:pt x="135299" y="-4"/>
                      <a:pt x="138883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>
                <a:miter lim="400000"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7" name="Group 9"/>
            <p:cNvGrpSpPr/>
            <p:nvPr/>
          </p:nvGrpSpPr>
          <p:grpSpPr>
            <a:xfrm>
              <a:off x="1321264" y="4099501"/>
              <a:ext cx="2298777" cy="2762066"/>
              <a:chOff x="3612396" y="467356"/>
              <a:chExt cx="3657220" cy="4394288"/>
            </a:xfrm>
          </p:grpSpPr>
          <p:sp>
            <p:nvSpPr>
              <p:cNvPr id="18" name="Shape 20"/>
              <p:cNvSpPr/>
              <p:nvPr/>
            </p:nvSpPr>
            <p:spPr>
              <a:xfrm>
                <a:off x="4025104" y="1418032"/>
                <a:ext cx="2366232" cy="2883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74" y="13386"/>
                    </a:moveTo>
                    <a:cubicBezTo>
                      <a:pt x="21037" y="12061"/>
                      <a:pt x="21600" y="10517"/>
                      <a:pt x="21600" y="8862"/>
                    </a:cubicBezTo>
                    <a:cubicBezTo>
                      <a:pt x="21600" y="3968"/>
                      <a:pt x="16765" y="0"/>
                      <a:pt x="10800" y="0"/>
                    </a:cubicBezTo>
                    <a:cubicBezTo>
                      <a:pt x="4835" y="0"/>
                      <a:pt x="0" y="3968"/>
                      <a:pt x="0" y="8862"/>
                    </a:cubicBezTo>
                    <a:cubicBezTo>
                      <a:pt x="0" y="10517"/>
                      <a:pt x="563" y="12061"/>
                      <a:pt x="1525" y="13386"/>
                    </a:cubicBezTo>
                    <a:lnTo>
                      <a:pt x="1484" y="13386"/>
                    </a:lnTo>
                    <a:cubicBezTo>
                      <a:pt x="5914" y="19018"/>
                      <a:pt x="5455" y="21600"/>
                      <a:pt x="5455" y="21600"/>
                    </a:cubicBezTo>
                    <a:lnTo>
                      <a:pt x="10800" y="21600"/>
                    </a:lnTo>
                    <a:lnTo>
                      <a:pt x="16145" y="21600"/>
                    </a:lnTo>
                    <a:cubicBezTo>
                      <a:pt x="16145" y="21600"/>
                      <a:pt x="15684" y="19018"/>
                      <a:pt x="20114" y="13386"/>
                    </a:cubicBezTo>
                    <a:cubicBezTo>
                      <a:pt x="20114" y="13386"/>
                      <a:pt x="20074" y="13386"/>
                      <a:pt x="20074" y="13386"/>
                    </a:cubicBezTo>
                    <a:close/>
                  </a:path>
                </a:pathLst>
              </a:custGeom>
              <a:solidFill>
                <a:srgbClr val="FEFEFE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" name="Shape 25"/>
              <p:cNvSpPr/>
              <p:nvPr/>
            </p:nvSpPr>
            <p:spPr>
              <a:xfrm>
                <a:off x="5204237" y="1418032"/>
                <a:ext cx="1188978" cy="34436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64" y="11210"/>
                    </a:moveTo>
                    <a:cubicBezTo>
                      <a:pt x="20480" y="10100"/>
                      <a:pt x="21600" y="8808"/>
                      <a:pt x="21600" y="7422"/>
                    </a:cubicBezTo>
                    <a:cubicBezTo>
                      <a:pt x="21600" y="3323"/>
                      <a:pt x="11978" y="0"/>
                      <a:pt x="106" y="0"/>
                    </a:cubicBezTo>
                    <a:cubicBezTo>
                      <a:pt x="71" y="0"/>
                      <a:pt x="36" y="1"/>
                      <a:pt x="0" y="1"/>
                    </a:cubicBezTo>
                    <a:lnTo>
                      <a:pt x="0" y="8712"/>
                    </a:lnTo>
                    <a:lnTo>
                      <a:pt x="0" y="9278"/>
                    </a:lnTo>
                    <a:lnTo>
                      <a:pt x="0" y="18089"/>
                    </a:lnTo>
                    <a:lnTo>
                      <a:pt x="0" y="18425"/>
                    </a:lnTo>
                    <a:lnTo>
                      <a:pt x="0" y="19058"/>
                    </a:lnTo>
                    <a:lnTo>
                      <a:pt x="0" y="19670"/>
                    </a:lnTo>
                    <a:lnTo>
                      <a:pt x="0" y="20303"/>
                    </a:lnTo>
                    <a:lnTo>
                      <a:pt x="0" y="21080"/>
                    </a:lnTo>
                    <a:lnTo>
                      <a:pt x="0" y="21340"/>
                    </a:lnTo>
                    <a:lnTo>
                      <a:pt x="0" y="21600"/>
                    </a:lnTo>
                    <a:lnTo>
                      <a:pt x="9070" y="21600"/>
                    </a:lnTo>
                    <a:cubicBezTo>
                      <a:pt x="9462" y="21600"/>
                      <a:pt x="9783" y="21484"/>
                      <a:pt x="9783" y="21340"/>
                    </a:cubicBezTo>
                    <a:cubicBezTo>
                      <a:pt x="9783" y="21197"/>
                      <a:pt x="9462" y="21080"/>
                      <a:pt x="9070" y="21080"/>
                    </a:cubicBezTo>
                    <a:lnTo>
                      <a:pt x="8925" y="21080"/>
                    </a:lnTo>
                    <a:lnTo>
                      <a:pt x="10218" y="20303"/>
                    </a:lnTo>
                    <a:lnTo>
                      <a:pt x="11008" y="20303"/>
                    </a:lnTo>
                    <a:cubicBezTo>
                      <a:pt x="11491" y="20303"/>
                      <a:pt x="11877" y="20161"/>
                      <a:pt x="11877" y="19987"/>
                    </a:cubicBezTo>
                    <a:cubicBezTo>
                      <a:pt x="11877" y="19811"/>
                      <a:pt x="11491" y="19670"/>
                      <a:pt x="11008" y="19670"/>
                    </a:cubicBezTo>
                    <a:lnTo>
                      <a:pt x="10744" y="19670"/>
                    </a:lnTo>
                    <a:lnTo>
                      <a:pt x="10744" y="19058"/>
                    </a:lnTo>
                    <a:lnTo>
                      <a:pt x="11008" y="19058"/>
                    </a:lnTo>
                    <a:cubicBezTo>
                      <a:pt x="11491" y="19058"/>
                      <a:pt x="11877" y="18916"/>
                      <a:pt x="11877" y="18742"/>
                    </a:cubicBezTo>
                    <a:cubicBezTo>
                      <a:pt x="11877" y="18567"/>
                      <a:pt x="11491" y="18425"/>
                      <a:pt x="11008" y="18425"/>
                    </a:cubicBezTo>
                    <a:lnTo>
                      <a:pt x="10744" y="18425"/>
                    </a:lnTo>
                    <a:lnTo>
                      <a:pt x="10744" y="18089"/>
                    </a:lnTo>
                    <a:cubicBezTo>
                      <a:pt x="10744" y="18089"/>
                      <a:pt x="9826" y="15927"/>
                      <a:pt x="18643" y="11210"/>
                    </a:cubicBezTo>
                    <a:cubicBezTo>
                      <a:pt x="18643" y="11210"/>
                      <a:pt x="18564" y="11210"/>
                      <a:pt x="18564" y="11210"/>
                    </a:cubicBezTo>
                    <a:close/>
                  </a:path>
                </a:pathLst>
              </a:custGeom>
              <a:solidFill>
                <a:srgbClr val="010101">
                  <a:alpha val="15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3612396" y="467356"/>
                <a:ext cx="3657220" cy="4352992"/>
              </a:xfrm>
              <a:custGeom>
                <a:avLst/>
                <a:gdLst>
                  <a:gd name="connsiteX0" fmla="*/ 1706493 w 3657220"/>
                  <a:gd name="connsiteY0" fmla="*/ 2315203 h 4352992"/>
                  <a:gd name="connsiteX1" fmla="*/ 1643051 w 3657220"/>
                  <a:gd name="connsiteY1" fmla="*/ 2379467 h 4352992"/>
                  <a:gd name="connsiteX2" fmla="*/ 1548922 w 3657220"/>
                  <a:gd name="connsiteY2" fmla="*/ 2472292 h 4352992"/>
                  <a:gd name="connsiteX3" fmla="*/ 1527879 w 3657220"/>
                  <a:gd name="connsiteY3" fmla="*/ 2493019 h 4352992"/>
                  <a:gd name="connsiteX4" fmla="*/ 1506023 w 3657220"/>
                  <a:gd name="connsiteY4" fmla="*/ 2473482 h 4352992"/>
                  <a:gd name="connsiteX5" fmla="*/ 1424670 w 3657220"/>
                  <a:gd name="connsiteY5" fmla="*/ 2397714 h 4352992"/>
                  <a:gd name="connsiteX6" fmla="*/ 1361666 w 3657220"/>
                  <a:gd name="connsiteY6" fmla="*/ 2338112 h 4352992"/>
                  <a:gd name="connsiteX7" fmla="*/ 1273863 w 3657220"/>
                  <a:gd name="connsiteY7" fmla="*/ 2423301 h 4352992"/>
                  <a:gd name="connsiteX8" fmla="*/ 1260711 w 3657220"/>
                  <a:gd name="connsiteY8" fmla="*/ 2435598 h 4352992"/>
                  <a:gd name="connsiteX9" fmla="*/ 1248248 w 3657220"/>
                  <a:gd name="connsiteY9" fmla="*/ 2425978 h 4352992"/>
                  <a:gd name="connsiteX10" fmla="*/ 1168837 w 3657220"/>
                  <a:gd name="connsiteY10" fmla="*/ 2363996 h 4352992"/>
                  <a:gd name="connsiteX11" fmla="*/ 1101074 w 3657220"/>
                  <a:gd name="connsiteY11" fmla="*/ 2377087 h 4352992"/>
                  <a:gd name="connsiteX12" fmla="*/ 1102640 w 3657220"/>
                  <a:gd name="connsiteY12" fmla="*/ 2392657 h 4352992"/>
                  <a:gd name="connsiteX13" fmla="*/ 1050972 w 3657220"/>
                  <a:gd name="connsiteY13" fmla="*/ 2474275 h 4352992"/>
                  <a:gd name="connsiteX14" fmla="*/ 1333171 w 3657220"/>
                  <a:gd name="connsiteY14" fmla="*/ 3834619 h 4352992"/>
                  <a:gd name="connsiteX15" fmla="*/ 1597584 w 3657220"/>
                  <a:gd name="connsiteY15" fmla="*/ 3834619 h 4352992"/>
                  <a:gd name="connsiteX16" fmla="*/ 1862122 w 3657220"/>
                  <a:gd name="connsiteY16" fmla="*/ 3834619 h 4352992"/>
                  <a:gd name="connsiteX17" fmla="*/ 2144383 w 3657220"/>
                  <a:gd name="connsiteY17" fmla="*/ 2474275 h 4352992"/>
                  <a:gd name="connsiteX18" fmla="*/ 2092528 w 3657220"/>
                  <a:gd name="connsiteY18" fmla="*/ 2392657 h 4352992"/>
                  <a:gd name="connsiteX19" fmla="*/ 2097726 w 3657220"/>
                  <a:gd name="connsiteY19" fmla="*/ 2363500 h 4352992"/>
                  <a:gd name="connsiteX20" fmla="*/ 2076996 w 3657220"/>
                  <a:gd name="connsiteY20" fmla="*/ 2356459 h 4352992"/>
                  <a:gd name="connsiteX21" fmla="*/ 1985184 w 3657220"/>
                  <a:gd name="connsiteY21" fmla="*/ 2322740 h 4352992"/>
                  <a:gd name="connsiteX22" fmla="*/ 1912161 w 3657220"/>
                  <a:gd name="connsiteY22" fmla="*/ 2424590 h 4352992"/>
                  <a:gd name="connsiteX23" fmla="*/ 1898195 w 3657220"/>
                  <a:gd name="connsiteY23" fmla="*/ 2443334 h 4352992"/>
                  <a:gd name="connsiteX24" fmla="*/ 1878217 w 3657220"/>
                  <a:gd name="connsiteY24" fmla="*/ 2428160 h 4352992"/>
                  <a:gd name="connsiteX25" fmla="*/ 1835630 w 3657220"/>
                  <a:gd name="connsiteY25" fmla="*/ 2395929 h 4352992"/>
                  <a:gd name="connsiteX26" fmla="*/ 1816341 w 3657220"/>
                  <a:gd name="connsiteY26" fmla="*/ 2425780 h 4352992"/>
                  <a:gd name="connsiteX27" fmla="*/ 1791102 w 3657220"/>
                  <a:gd name="connsiteY27" fmla="*/ 2464953 h 4352992"/>
                  <a:gd name="connsiteX28" fmla="*/ 1767429 w 3657220"/>
                  <a:gd name="connsiteY28" fmla="*/ 2423301 h 4352992"/>
                  <a:gd name="connsiteX29" fmla="*/ 1726220 w 3657220"/>
                  <a:gd name="connsiteY29" fmla="*/ 2351004 h 4352992"/>
                  <a:gd name="connsiteX30" fmla="*/ 1706493 w 3657220"/>
                  <a:gd name="connsiteY30" fmla="*/ 2315203 h 4352992"/>
                  <a:gd name="connsiteX31" fmla="*/ 1721774 w 3657220"/>
                  <a:gd name="connsiteY31" fmla="*/ 2210874 h 4352992"/>
                  <a:gd name="connsiteX32" fmla="*/ 1741376 w 3657220"/>
                  <a:gd name="connsiteY32" fmla="*/ 2248262 h 4352992"/>
                  <a:gd name="connsiteX33" fmla="*/ 1780080 w 3657220"/>
                  <a:gd name="connsiteY33" fmla="*/ 2321947 h 4352992"/>
                  <a:gd name="connsiteX34" fmla="*/ 1796801 w 3657220"/>
                  <a:gd name="connsiteY34" fmla="*/ 2354674 h 4352992"/>
                  <a:gd name="connsiteX35" fmla="*/ 1806321 w 3657220"/>
                  <a:gd name="connsiteY35" fmla="*/ 2341484 h 4352992"/>
                  <a:gd name="connsiteX36" fmla="*/ 1824170 w 3657220"/>
                  <a:gd name="connsiteY36" fmla="*/ 2316492 h 4352992"/>
                  <a:gd name="connsiteX37" fmla="*/ 1845901 w 3657220"/>
                  <a:gd name="connsiteY37" fmla="*/ 2335732 h 4352992"/>
                  <a:gd name="connsiteX38" fmla="*/ 1891243 w 3657220"/>
                  <a:gd name="connsiteY38" fmla="*/ 2375897 h 4352992"/>
                  <a:gd name="connsiteX39" fmla="*/ 1965269 w 3657220"/>
                  <a:gd name="connsiteY39" fmla="*/ 2291204 h 4352992"/>
                  <a:gd name="connsiteX40" fmla="*/ 1974663 w 3657220"/>
                  <a:gd name="connsiteY40" fmla="*/ 2280493 h 4352992"/>
                  <a:gd name="connsiteX41" fmla="*/ 1985873 w 3657220"/>
                  <a:gd name="connsiteY41" fmla="*/ 2286146 h 4352992"/>
                  <a:gd name="connsiteX42" fmla="*/ 2085138 w 3657220"/>
                  <a:gd name="connsiteY42" fmla="*/ 2338112 h 4352992"/>
                  <a:gd name="connsiteX43" fmla="*/ 2104302 w 3657220"/>
                  <a:gd name="connsiteY43" fmla="*/ 2348823 h 4352992"/>
                  <a:gd name="connsiteX44" fmla="*/ 2183337 w 3657220"/>
                  <a:gd name="connsiteY44" fmla="*/ 2302013 h 4352992"/>
                  <a:gd name="connsiteX45" fmla="*/ 2273959 w 3657220"/>
                  <a:gd name="connsiteY45" fmla="*/ 2392657 h 4352992"/>
                  <a:gd name="connsiteX46" fmla="*/ 2186594 w 3657220"/>
                  <a:gd name="connsiteY46" fmla="*/ 2483102 h 4352992"/>
                  <a:gd name="connsiteX47" fmla="*/ 1906211 w 3657220"/>
                  <a:gd name="connsiteY47" fmla="*/ 3834619 h 4352992"/>
                  <a:gd name="connsiteX48" fmla="*/ 2183150 w 3657220"/>
                  <a:gd name="connsiteY48" fmla="*/ 3834619 h 4352992"/>
                  <a:gd name="connsiteX49" fmla="*/ 2183150 w 3657220"/>
                  <a:gd name="connsiteY49" fmla="*/ 4137094 h 4352992"/>
                  <a:gd name="connsiteX50" fmla="*/ 2059147 w 3657220"/>
                  <a:gd name="connsiteY50" fmla="*/ 4352992 h 4352992"/>
                  <a:gd name="connsiteX51" fmla="*/ 1597584 w 3657220"/>
                  <a:gd name="connsiteY51" fmla="*/ 4352992 h 4352992"/>
                  <a:gd name="connsiteX52" fmla="*/ 1136020 w 3657220"/>
                  <a:gd name="connsiteY52" fmla="*/ 4352992 h 4352992"/>
                  <a:gd name="connsiteX53" fmla="*/ 1012018 w 3657220"/>
                  <a:gd name="connsiteY53" fmla="*/ 4137094 h 4352992"/>
                  <a:gd name="connsiteX54" fmla="*/ 1012018 w 3657220"/>
                  <a:gd name="connsiteY54" fmla="*/ 3834619 h 4352992"/>
                  <a:gd name="connsiteX55" fmla="*/ 1289144 w 3657220"/>
                  <a:gd name="connsiteY55" fmla="*/ 3834619 h 4352992"/>
                  <a:gd name="connsiteX56" fmla="*/ 1008761 w 3657220"/>
                  <a:gd name="connsiteY56" fmla="*/ 2483102 h 4352992"/>
                  <a:gd name="connsiteX57" fmla="*/ 921208 w 3657220"/>
                  <a:gd name="connsiteY57" fmla="*/ 2392657 h 4352992"/>
                  <a:gd name="connsiteX58" fmla="*/ 1012018 w 3657220"/>
                  <a:gd name="connsiteY58" fmla="*/ 2302013 h 4352992"/>
                  <a:gd name="connsiteX59" fmla="*/ 1096753 w 3657220"/>
                  <a:gd name="connsiteY59" fmla="*/ 2361417 h 4352992"/>
                  <a:gd name="connsiteX60" fmla="*/ 1168837 w 3657220"/>
                  <a:gd name="connsiteY60" fmla="*/ 2336327 h 4352992"/>
                  <a:gd name="connsiteX61" fmla="*/ 1173910 w 3657220"/>
                  <a:gd name="connsiteY61" fmla="*/ 2334542 h 4352992"/>
                  <a:gd name="connsiteX62" fmla="*/ 1180172 w 3657220"/>
                  <a:gd name="connsiteY62" fmla="*/ 2338211 h 4352992"/>
                  <a:gd name="connsiteX63" fmla="*/ 1255513 w 3657220"/>
                  <a:gd name="connsiteY63" fmla="*/ 2384128 h 4352992"/>
                  <a:gd name="connsiteX64" fmla="*/ 1342440 w 3657220"/>
                  <a:gd name="connsiteY64" fmla="*/ 2284063 h 4352992"/>
                  <a:gd name="connsiteX65" fmla="*/ 1358347 w 3657220"/>
                  <a:gd name="connsiteY65" fmla="*/ 2265815 h 4352992"/>
                  <a:gd name="connsiteX66" fmla="*/ 1378826 w 3657220"/>
                  <a:gd name="connsiteY66" fmla="*/ 2282576 h 4352992"/>
                  <a:gd name="connsiteX67" fmla="*/ 1463561 w 3657220"/>
                  <a:gd name="connsiteY67" fmla="*/ 2354376 h 4352992"/>
                  <a:gd name="connsiteX68" fmla="*/ 1525124 w 3657220"/>
                  <a:gd name="connsiteY68" fmla="*/ 2407532 h 4352992"/>
                  <a:gd name="connsiteX69" fmla="*/ 1597458 w 3657220"/>
                  <a:gd name="connsiteY69" fmla="*/ 2333947 h 4352992"/>
                  <a:gd name="connsiteX70" fmla="*/ 1691400 w 3657220"/>
                  <a:gd name="connsiteY70" fmla="*/ 2240923 h 4352992"/>
                  <a:gd name="connsiteX71" fmla="*/ 3137661 w 3657220"/>
                  <a:gd name="connsiteY71" fmla="*/ 2085591 h 4352992"/>
                  <a:gd name="connsiteX72" fmla="*/ 3137803 w 3657220"/>
                  <a:gd name="connsiteY72" fmla="*/ 2085591 h 4352992"/>
                  <a:gd name="connsiteX73" fmla="*/ 3563320 w 3657220"/>
                  <a:gd name="connsiteY73" fmla="*/ 2086229 h 4352992"/>
                  <a:gd name="connsiteX74" fmla="*/ 3657220 w 3657220"/>
                  <a:gd name="connsiteY74" fmla="*/ 2180369 h 4352992"/>
                  <a:gd name="connsiteX75" fmla="*/ 3563206 w 3657220"/>
                  <a:gd name="connsiteY75" fmla="*/ 2274238 h 4352992"/>
                  <a:gd name="connsiteX76" fmla="*/ 3563064 w 3657220"/>
                  <a:gd name="connsiteY76" fmla="*/ 2274238 h 4352992"/>
                  <a:gd name="connsiteX77" fmla="*/ 3137547 w 3657220"/>
                  <a:gd name="connsiteY77" fmla="*/ 2273601 h 4352992"/>
                  <a:gd name="connsiteX78" fmla="*/ 3043647 w 3657220"/>
                  <a:gd name="connsiteY78" fmla="*/ 2179460 h 4352992"/>
                  <a:gd name="connsiteX79" fmla="*/ 3137661 w 3657220"/>
                  <a:gd name="connsiteY79" fmla="*/ 2085591 h 4352992"/>
                  <a:gd name="connsiteX80" fmla="*/ 93912 w 3657220"/>
                  <a:gd name="connsiteY80" fmla="*/ 729578 h 4352992"/>
                  <a:gd name="connsiteX81" fmla="*/ 160400 w 3657220"/>
                  <a:gd name="connsiteY81" fmla="*/ 757041 h 4352992"/>
                  <a:gd name="connsiteX82" fmla="*/ 425938 w 3657220"/>
                  <a:gd name="connsiteY82" fmla="*/ 1021969 h 4352992"/>
                  <a:gd name="connsiteX83" fmla="*/ 426113 w 3657220"/>
                  <a:gd name="connsiteY83" fmla="*/ 1154926 h 4352992"/>
                  <a:gd name="connsiteX84" fmla="*/ 359554 w 3657220"/>
                  <a:gd name="connsiteY84" fmla="*/ 1182527 h 4352992"/>
                  <a:gd name="connsiteX85" fmla="*/ 293169 w 3657220"/>
                  <a:gd name="connsiteY85" fmla="*/ 1155076 h 4352992"/>
                  <a:gd name="connsiteX86" fmla="*/ 27609 w 3657220"/>
                  <a:gd name="connsiteY86" fmla="*/ 890147 h 4352992"/>
                  <a:gd name="connsiteX87" fmla="*/ 27456 w 3657220"/>
                  <a:gd name="connsiteY87" fmla="*/ 757190 h 4352992"/>
                  <a:gd name="connsiteX88" fmla="*/ 93912 w 3657220"/>
                  <a:gd name="connsiteY88" fmla="*/ 729578 h 4352992"/>
                  <a:gd name="connsiteX89" fmla="*/ 3006239 w 3657220"/>
                  <a:gd name="connsiteY89" fmla="*/ 633789 h 4352992"/>
                  <a:gd name="connsiteX90" fmla="*/ 3072663 w 3657220"/>
                  <a:gd name="connsiteY90" fmla="*/ 661412 h 4352992"/>
                  <a:gd name="connsiteX91" fmla="*/ 3072488 w 3657220"/>
                  <a:gd name="connsiteY91" fmla="*/ 794366 h 4352992"/>
                  <a:gd name="connsiteX92" fmla="*/ 2806089 w 3657220"/>
                  <a:gd name="connsiteY92" fmla="*/ 1060080 h 4352992"/>
                  <a:gd name="connsiteX93" fmla="*/ 2739692 w 3657220"/>
                  <a:gd name="connsiteY93" fmla="*/ 1087537 h 4352992"/>
                  <a:gd name="connsiteX94" fmla="*/ 2673141 w 3657220"/>
                  <a:gd name="connsiteY94" fmla="*/ 1059909 h 4352992"/>
                  <a:gd name="connsiteX95" fmla="*/ 2673316 w 3657220"/>
                  <a:gd name="connsiteY95" fmla="*/ 926977 h 4352992"/>
                  <a:gd name="connsiteX96" fmla="*/ 2939715 w 3657220"/>
                  <a:gd name="connsiteY96" fmla="*/ 661241 h 4352992"/>
                  <a:gd name="connsiteX97" fmla="*/ 3006239 w 3657220"/>
                  <a:gd name="connsiteY97" fmla="*/ 633789 h 4352992"/>
                  <a:gd name="connsiteX98" fmla="*/ 1583297 w 3657220"/>
                  <a:gd name="connsiteY98" fmla="*/ 0 h 4352992"/>
                  <a:gd name="connsiteX99" fmla="*/ 1583436 w 3657220"/>
                  <a:gd name="connsiteY99" fmla="*/ 0 h 4352992"/>
                  <a:gd name="connsiteX100" fmla="*/ 1677298 w 3657220"/>
                  <a:gd name="connsiteY100" fmla="*/ 94173 h 4352992"/>
                  <a:gd name="connsiteX101" fmla="*/ 1676677 w 3657220"/>
                  <a:gd name="connsiteY101" fmla="*/ 495731 h 4352992"/>
                  <a:gd name="connsiteX102" fmla="*/ 1582676 w 3657220"/>
                  <a:gd name="connsiteY102" fmla="*/ 589604 h 4352992"/>
                  <a:gd name="connsiteX103" fmla="*/ 1582519 w 3657220"/>
                  <a:gd name="connsiteY103" fmla="*/ 589604 h 4352992"/>
                  <a:gd name="connsiteX104" fmla="*/ 1488666 w 3657220"/>
                  <a:gd name="connsiteY104" fmla="*/ 495459 h 4352992"/>
                  <a:gd name="connsiteX105" fmla="*/ 1489287 w 3657220"/>
                  <a:gd name="connsiteY105" fmla="*/ 93845 h 4352992"/>
                  <a:gd name="connsiteX106" fmla="*/ 1583297 w 3657220"/>
                  <a:gd name="connsiteY106" fmla="*/ 0 h 4352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3657220" h="4352992">
                    <a:moveTo>
                      <a:pt x="1706493" y="2315203"/>
                    </a:moveTo>
                    <a:cubicBezTo>
                      <a:pt x="1685387" y="2336724"/>
                      <a:pt x="1664407" y="2358244"/>
                      <a:pt x="1643051" y="2379467"/>
                    </a:cubicBezTo>
                    <a:lnTo>
                      <a:pt x="1548922" y="2472292"/>
                    </a:lnTo>
                    <a:lnTo>
                      <a:pt x="1527879" y="2493019"/>
                    </a:lnTo>
                    <a:lnTo>
                      <a:pt x="1506023" y="2473482"/>
                    </a:lnTo>
                    <a:cubicBezTo>
                      <a:pt x="1478466" y="2448689"/>
                      <a:pt x="1451787" y="2423003"/>
                      <a:pt x="1424670" y="2397714"/>
                    </a:cubicBezTo>
                    <a:cubicBezTo>
                      <a:pt x="1403689" y="2377880"/>
                      <a:pt x="1382584" y="2358046"/>
                      <a:pt x="1361666" y="2338112"/>
                    </a:cubicBezTo>
                    <a:cubicBezTo>
                      <a:pt x="1332545" y="2366674"/>
                      <a:pt x="1303674" y="2395433"/>
                      <a:pt x="1273863" y="2423301"/>
                    </a:cubicBezTo>
                    <a:lnTo>
                      <a:pt x="1260711" y="2435598"/>
                    </a:lnTo>
                    <a:lnTo>
                      <a:pt x="1248248" y="2425978"/>
                    </a:lnTo>
                    <a:cubicBezTo>
                      <a:pt x="1221694" y="2405450"/>
                      <a:pt x="1195078" y="2385020"/>
                      <a:pt x="1168837" y="2363996"/>
                    </a:cubicBezTo>
                    <a:cubicBezTo>
                      <a:pt x="1146291" y="2368558"/>
                      <a:pt x="1123745" y="2373021"/>
                      <a:pt x="1101074" y="2377087"/>
                    </a:cubicBezTo>
                    <a:cubicBezTo>
                      <a:pt x="1101951" y="2382144"/>
                      <a:pt x="1102640" y="2387301"/>
                      <a:pt x="1102640" y="2392657"/>
                    </a:cubicBezTo>
                    <a:cubicBezTo>
                      <a:pt x="1102640" y="2428755"/>
                      <a:pt x="1081409" y="2459697"/>
                      <a:pt x="1050972" y="2474275"/>
                    </a:cubicBezTo>
                    <a:lnTo>
                      <a:pt x="1333171" y="3834619"/>
                    </a:lnTo>
                    <a:lnTo>
                      <a:pt x="1597584" y="3834619"/>
                    </a:lnTo>
                    <a:cubicBezTo>
                      <a:pt x="1597584" y="3834619"/>
                      <a:pt x="1862122" y="3834619"/>
                      <a:pt x="1862122" y="3834619"/>
                    </a:cubicBezTo>
                    <a:lnTo>
                      <a:pt x="2144383" y="2474275"/>
                    </a:lnTo>
                    <a:cubicBezTo>
                      <a:pt x="2113758" y="2459697"/>
                      <a:pt x="2092528" y="2428854"/>
                      <a:pt x="2092528" y="2392657"/>
                    </a:cubicBezTo>
                    <a:cubicBezTo>
                      <a:pt x="2092528" y="2382442"/>
                      <a:pt x="2094594" y="2372723"/>
                      <a:pt x="2097726" y="2363500"/>
                    </a:cubicBezTo>
                    <a:cubicBezTo>
                      <a:pt x="2090837" y="2361120"/>
                      <a:pt x="2083885" y="2358938"/>
                      <a:pt x="2076996" y="2356459"/>
                    </a:cubicBezTo>
                    <a:cubicBezTo>
                      <a:pt x="2046371" y="2345252"/>
                      <a:pt x="2015684" y="2334244"/>
                      <a:pt x="1985184" y="2322740"/>
                    </a:cubicBezTo>
                    <a:cubicBezTo>
                      <a:pt x="1961010" y="2356856"/>
                      <a:pt x="1937024" y="2391070"/>
                      <a:pt x="1912161" y="2424590"/>
                    </a:cubicBezTo>
                    <a:lnTo>
                      <a:pt x="1898195" y="2443334"/>
                    </a:lnTo>
                    <a:lnTo>
                      <a:pt x="1878217" y="2428160"/>
                    </a:lnTo>
                    <a:lnTo>
                      <a:pt x="1835630" y="2395929"/>
                    </a:lnTo>
                    <a:lnTo>
                      <a:pt x="1816341" y="2425780"/>
                    </a:lnTo>
                    <a:lnTo>
                      <a:pt x="1791102" y="2464953"/>
                    </a:lnTo>
                    <a:lnTo>
                      <a:pt x="1767429" y="2423301"/>
                    </a:lnTo>
                    <a:lnTo>
                      <a:pt x="1726220" y="2351004"/>
                    </a:lnTo>
                    <a:cubicBezTo>
                      <a:pt x="1719457" y="2339203"/>
                      <a:pt x="1713006" y="2327203"/>
                      <a:pt x="1706493" y="2315203"/>
                    </a:cubicBezTo>
                    <a:close/>
                    <a:moveTo>
                      <a:pt x="1721774" y="2210874"/>
                    </a:moveTo>
                    <a:lnTo>
                      <a:pt x="1741376" y="2248262"/>
                    </a:lnTo>
                    <a:cubicBezTo>
                      <a:pt x="1754277" y="2272857"/>
                      <a:pt x="1767554" y="2297154"/>
                      <a:pt x="1780080" y="2321947"/>
                    </a:cubicBezTo>
                    <a:lnTo>
                      <a:pt x="1796801" y="2354674"/>
                    </a:lnTo>
                    <a:lnTo>
                      <a:pt x="1806321" y="2341484"/>
                    </a:lnTo>
                    <a:lnTo>
                      <a:pt x="1824170" y="2316492"/>
                    </a:lnTo>
                    <a:lnTo>
                      <a:pt x="1845901" y="2335732"/>
                    </a:lnTo>
                    <a:lnTo>
                      <a:pt x="1891243" y="2375897"/>
                    </a:lnTo>
                    <a:cubicBezTo>
                      <a:pt x="1915731" y="2347434"/>
                      <a:pt x="1940469" y="2319368"/>
                      <a:pt x="1965269" y="2291204"/>
                    </a:cubicBezTo>
                    <a:lnTo>
                      <a:pt x="1974663" y="2280493"/>
                    </a:lnTo>
                    <a:lnTo>
                      <a:pt x="1985873" y="2286146"/>
                    </a:lnTo>
                    <a:cubicBezTo>
                      <a:pt x="2019128" y="2303005"/>
                      <a:pt x="2052070" y="2320856"/>
                      <a:pt x="2085138" y="2338112"/>
                    </a:cubicBezTo>
                    <a:cubicBezTo>
                      <a:pt x="2091588" y="2341682"/>
                      <a:pt x="2097914" y="2345352"/>
                      <a:pt x="2104302" y="2348823"/>
                    </a:cubicBezTo>
                    <a:cubicBezTo>
                      <a:pt x="2119771" y="2320955"/>
                      <a:pt x="2149143" y="2302013"/>
                      <a:pt x="2183337" y="2302013"/>
                    </a:cubicBezTo>
                    <a:cubicBezTo>
                      <a:pt x="2233377" y="2302013"/>
                      <a:pt x="2273959" y="2342575"/>
                      <a:pt x="2273959" y="2392657"/>
                    </a:cubicBezTo>
                    <a:cubicBezTo>
                      <a:pt x="2273959" y="2441648"/>
                      <a:pt x="2235068" y="2481317"/>
                      <a:pt x="2186594" y="2483102"/>
                    </a:cubicBezTo>
                    <a:lnTo>
                      <a:pt x="1906211" y="3834619"/>
                    </a:lnTo>
                    <a:lnTo>
                      <a:pt x="2183150" y="3834619"/>
                    </a:lnTo>
                    <a:lnTo>
                      <a:pt x="2183150" y="4137094"/>
                    </a:lnTo>
                    <a:lnTo>
                      <a:pt x="2059147" y="4352992"/>
                    </a:lnTo>
                    <a:lnTo>
                      <a:pt x="1597584" y="4352992"/>
                    </a:lnTo>
                    <a:lnTo>
                      <a:pt x="1136020" y="4352992"/>
                    </a:lnTo>
                    <a:lnTo>
                      <a:pt x="1012018" y="4137094"/>
                    </a:lnTo>
                    <a:lnTo>
                      <a:pt x="1012018" y="3834619"/>
                    </a:lnTo>
                    <a:lnTo>
                      <a:pt x="1289144" y="3834619"/>
                    </a:lnTo>
                    <a:lnTo>
                      <a:pt x="1008761" y="2483102"/>
                    </a:lnTo>
                    <a:cubicBezTo>
                      <a:pt x="960100" y="2481317"/>
                      <a:pt x="921208" y="2441648"/>
                      <a:pt x="921208" y="2392657"/>
                    </a:cubicBezTo>
                    <a:cubicBezTo>
                      <a:pt x="921208" y="2342575"/>
                      <a:pt x="961791" y="2302013"/>
                      <a:pt x="1012018" y="2302013"/>
                    </a:cubicBezTo>
                    <a:cubicBezTo>
                      <a:pt x="1051035" y="2302013"/>
                      <a:pt x="1084039" y="2326806"/>
                      <a:pt x="1096753" y="2361417"/>
                    </a:cubicBezTo>
                    <a:cubicBezTo>
                      <a:pt x="1120739" y="2352789"/>
                      <a:pt x="1144788" y="2344459"/>
                      <a:pt x="1168837" y="2336327"/>
                    </a:cubicBezTo>
                    <a:lnTo>
                      <a:pt x="1173910" y="2334542"/>
                    </a:lnTo>
                    <a:lnTo>
                      <a:pt x="1180172" y="2338211"/>
                    </a:lnTo>
                    <a:cubicBezTo>
                      <a:pt x="1205536" y="2353186"/>
                      <a:pt x="1230525" y="2368657"/>
                      <a:pt x="1255513" y="2384128"/>
                    </a:cubicBezTo>
                    <a:cubicBezTo>
                      <a:pt x="1284134" y="2350409"/>
                      <a:pt x="1313443" y="2317385"/>
                      <a:pt x="1342440" y="2284063"/>
                    </a:cubicBezTo>
                    <a:lnTo>
                      <a:pt x="1358347" y="2265815"/>
                    </a:lnTo>
                    <a:lnTo>
                      <a:pt x="1378826" y="2282576"/>
                    </a:lnTo>
                    <a:cubicBezTo>
                      <a:pt x="1407510" y="2305980"/>
                      <a:pt x="1435316" y="2330476"/>
                      <a:pt x="1463561" y="2354376"/>
                    </a:cubicBezTo>
                    <a:cubicBezTo>
                      <a:pt x="1484040" y="2372128"/>
                      <a:pt x="1504645" y="2389781"/>
                      <a:pt x="1525124" y="2407532"/>
                    </a:cubicBezTo>
                    <a:lnTo>
                      <a:pt x="1597458" y="2333947"/>
                    </a:lnTo>
                    <a:cubicBezTo>
                      <a:pt x="1628459" y="2302608"/>
                      <a:pt x="1660086" y="2271964"/>
                      <a:pt x="1691400" y="2240923"/>
                    </a:cubicBezTo>
                    <a:close/>
                    <a:moveTo>
                      <a:pt x="3137661" y="2085591"/>
                    </a:moveTo>
                    <a:cubicBezTo>
                      <a:pt x="3137717" y="2085591"/>
                      <a:pt x="3137746" y="2085591"/>
                      <a:pt x="3137803" y="2085591"/>
                    </a:cubicBezTo>
                    <a:lnTo>
                      <a:pt x="3563320" y="2086229"/>
                    </a:lnTo>
                    <a:cubicBezTo>
                      <a:pt x="3615256" y="2086307"/>
                      <a:pt x="3657276" y="2128456"/>
                      <a:pt x="3657220" y="2180369"/>
                    </a:cubicBezTo>
                    <a:cubicBezTo>
                      <a:pt x="3657134" y="2232247"/>
                      <a:pt x="3615057" y="2274238"/>
                      <a:pt x="3563206" y="2274238"/>
                    </a:cubicBezTo>
                    <a:cubicBezTo>
                      <a:pt x="3563150" y="2274238"/>
                      <a:pt x="3563121" y="2274238"/>
                      <a:pt x="3563064" y="2274238"/>
                    </a:cubicBezTo>
                    <a:lnTo>
                      <a:pt x="3137547" y="2273601"/>
                    </a:lnTo>
                    <a:cubicBezTo>
                      <a:pt x="3085611" y="2273522"/>
                      <a:pt x="3043590" y="2231373"/>
                      <a:pt x="3043647" y="2179460"/>
                    </a:cubicBezTo>
                    <a:cubicBezTo>
                      <a:pt x="3043732" y="2127583"/>
                      <a:pt x="3085810" y="2085591"/>
                      <a:pt x="3137661" y="2085591"/>
                    </a:cubicBezTo>
                    <a:close/>
                    <a:moveTo>
                      <a:pt x="93912" y="729578"/>
                    </a:moveTo>
                    <a:cubicBezTo>
                      <a:pt x="117970" y="729552"/>
                      <a:pt x="142034" y="738704"/>
                      <a:pt x="160400" y="757041"/>
                    </a:cubicBezTo>
                    <a:cubicBezTo>
                      <a:pt x="160400" y="757041"/>
                      <a:pt x="425938" y="1021969"/>
                      <a:pt x="425938" y="1021969"/>
                    </a:cubicBezTo>
                    <a:cubicBezTo>
                      <a:pt x="462714" y="1058643"/>
                      <a:pt x="462780" y="1118167"/>
                      <a:pt x="426113" y="1154926"/>
                    </a:cubicBezTo>
                    <a:cubicBezTo>
                      <a:pt x="407736" y="1173305"/>
                      <a:pt x="383634" y="1182527"/>
                      <a:pt x="359554" y="1182527"/>
                    </a:cubicBezTo>
                    <a:cubicBezTo>
                      <a:pt x="335539" y="1182527"/>
                      <a:pt x="311502" y="1173369"/>
                      <a:pt x="293169" y="1155076"/>
                    </a:cubicBezTo>
                    <a:lnTo>
                      <a:pt x="27609" y="890147"/>
                    </a:lnTo>
                    <a:cubicBezTo>
                      <a:pt x="-9145" y="853495"/>
                      <a:pt x="-9210" y="793949"/>
                      <a:pt x="27456" y="757190"/>
                    </a:cubicBezTo>
                    <a:cubicBezTo>
                      <a:pt x="45801" y="738811"/>
                      <a:pt x="69854" y="729605"/>
                      <a:pt x="93912" y="729578"/>
                    </a:cubicBezTo>
                    <a:close/>
                    <a:moveTo>
                      <a:pt x="3006239" y="633789"/>
                    </a:moveTo>
                    <a:cubicBezTo>
                      <a:pt x="3030298" y="633822"/>
                      <a:pt x="3054340" y="643033"/>
                      <a:pt x="3072663" y="661412"/>
                    </a:cubicBezTo>
                    <a:cubicBezTo>
                      <a:pt x="3109332" y="698171"/>
                      <a:pt x="3109266" y="757693"/>
                      <a:pt x="3072488" y="794366"/>
                    </a:cubicBezTo>
                    <a:lnTo>
                      <a:pt x="2806089" y="1060080"/>
                    </a:lnTo>
                    <a:cubicBezTo>
                      <a:pt x="2787744" y="1078385"/>
                      <a:pt x="2763707" y="1087537"/>
                      <a:pt x="2739692" y="1087537"/>
                    </a:cubicBezTo>
                    <a:cubicBezTo>
                      <a:pt x="2715589" y="1087537"/>
                      <a:pt x="2691508" y="1078321"/>
                      <a:pt x="2673141" y="1059909"/>
                    </a:cubicBezTo>
                    <a:cubicBezTo>
                      <a:pt x="2636473" y="1023150"/>
                      <a:pt x="2636539" y="963629"/>
                      <a:pt x="2673316" y="926977"/>
                    </a:cubicBezTo>
                    <a:lnTo>
                      <a:pt x="2939715" y="661241"/>
                    </a:lnTo>
                    <a:cubicBezTo>
                      <a:pt x="2958104" y="642904"/>
                      <a:pt x="2982180" y="633757"/>
                      <a:pt x="3006239" y="633789"/>
                    </a:cubicBezTo>
                    <a:close/>
                    <a:moveTo>
                      <a:pt x="1583297" y="0"/>
                    </a:moveTo>
                    <a:cubicBezTo>
                      <a:pt x="1583340" y="0"/>
                      <a:pt x="1583393" y="0"/>
                      <a:pt x="1583436" y="0"/>
                    </a:cubicBezTo>
                    <a:cubicBezTo>
                      <a:pt x="1635349" y="82"/>
                      <a:pt x="1677385" y="42255"/>
                      <a:pt x="1677298" y="94173"/>
                    </a:cubicBezTo>
                    <a:lnTo>
                      <a:pt x="1676677" y="495731"/>
                    </a:lnTo>
                    <a:cubicBezTo>
                      <a:pt x="1676589" y="547622"/>
                      <a:pt x="1634519" y="589604"/>
                      <a:pt x="1582676" y="589604"/>
                    </a:cubicBezTo>
                    <a:cubicBezTo>
                      <a:pt x="1582623" y="589604"/>
                      <a:pt x="1582571" y="589604"/>
                      <a:pt x="1582519" y="589604"/>
                    </a:cubicBezTo>
                    <a:cubicBezTo>
                      <a:pt x="1530614" y="589522"/>
                      <a:pt x="1488579" y="547376"/>
                      <a:pt x="1488666" y="495459"/>
                    </a:cubicBezTo>
                    <a:lnTo>
                      <a:pt x="1489287" y="93845"/>
                    </a:lnTo>
                    <a:cubicBezTo>
                      <a:pt x="1489374" y="41982"/>
                      <a:pt x="1531445" y="0"/>
                      <a:pt x="158329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12700">
                <a:miter lim="400000"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4563084" y="4358495"/>
                <a:ext cx="1295819" cy="503025"/>
              </a:xfrm>
              <a:custGeom>
                <a:avLst/>
                <a:gdLst>
                  <a:gd name="connsiteX0" fmla="*/ 149797 w 1295819"/>
                  <a:gd name="connsiteY0" fmla="*/ 420066 h 503025"/>
                  <a:gd name="connsiteX1" fmla="*/ 1136461 w 1295819"/>
                  <a:gd name="connsiteY1" fmla="*/ 420066 h 503025"/>
                  <a:gd name="connsiteX2" fmla="*/ 1175714 w 1295819"/>
                  <a:gd name="connsiteY2" fmla="*/ 461603 h 503025"/>
                  <a:gd name="connsiteX3" fmla="*/ 1136461 w 1295819"/>
                  <a:gd name="connsiteY3" fmla="*/ 503025 h 503025"/>
                  <a:gd name="connsiteX4" fmla="*/ 149797 w 1295819"/>
                  <a:gd name="connsiteY4" fmla="*/ 503025 h 503025"/>
                  <a:gd name="connsiteX5" fmla="*/ 110543 w 1295819"/>
                  <a:gd name="connsiteY5" fmla="*/ 461603 h 503025"/>
                  <a:gd name="connsiteX6" fmla="*/ 149797 w 1295819"/>
                  <a:gd name="connsiteY6" fmla="*/ 420066 h 503025"/>
                  <a:gd name="connsiteX7" fmla="*/ 47634 w 1295819"/>
                  <a:gd name="connsiteY7" fmla="*/ 198978 h 503025"/>
                  <a:gd name="connsiteX8" fmla="*/ 1248006 w 1295819"/>
                  <a:gd name="connsiteY8" fmla="*/ 198978 h 503025"/>
                  <a:gd name="connsiteX9" fmla="*/ 1295819 w 1295819"/>
                  <a:gd name="connsiteY9" fmla="*/ 249516 h 503025"/>
                  <a:gd name="connsiteX10" fmla="*/ 1248006 w 1295819"/>
                  <a:gd name="connsiteY10" fmla="*/ 299895 h 503025"/>
                  <a:gd name="connsiteX11" fmla="*/ 47634 w 1295819"/>
                  <a:gd name="connsiteY11" fmla="*/ 299895 h 503025"/>
                  <a:gd name="connsiteX12" fmla="*/ 0 w 1295819"/>
                  <a:gd name="connsiteY12" fmla="*/ 249516 h 503025"/>
                  <a:gd name="connsiteX13" fmla="*/ 47634 w 1295819"/>
                  <a:gd name="connsiteY13" fmla="*/ 198978 h 503025"/>
                  <a:gd name="connsiteX14" fmla="*/ 47634 w 1295819"/>
                  <a:gd name="connsiteY14" fmla="*/ 0 h 503025"/>
                  <a:gd name="connsiteX15" fmla="*/ 1248006 w 1295819"/>
                  <a:gd name="connsiteY15" fmla="*/ 0 h 503025"/>
                  <a:gd name="connsiteX16" fmla="*/ 1295819 w 1295819"/>
                  <a:gd name="connsiteY16" fmla="*/ 50548 h 503025"/>
                  <a:gd name="connsiteX17" fmla="*/ 1248006 w 1295819"/>
                  <a:gd name="connsiteY17" fmla="*/ 100973 h 503025"/>
                  <a:gd name="connsiteX18" fmla="*/ 47634 w 1295819"/>
                  <a:gd name="connsiteY18" fmla="*/ 100973 h 503025"/>
                  <a:gd name="connsiteX19" fmla="*/ 0 w 1295819"/>
                  <a:gd name="connsiteY19" fmla="*/ 50548 h 503025"/>
                  <a:gd name="connsiteX20" fmla="*/ 47634 w 1295819"/>
                  <a:gd name="connsiteY20" fmla="*/ 0 h 503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95819" h="503025">
                    <a:moveTo>
                      <a:pt x="149797" y="420066"/>
                    </a:moveTo>
                    <a:lnTo>
                      <a:pt x="1136461" y="420066"/>
                    </a:lnTo>
                    <a:cubicBezTo>
                      <a:pt x="1158060" y="420066"/>
                      <a:pt x="1175714" y="438724"/>
                      <a:pt x="1175714" y="461603"/>
                    </a:cubicBezTo>
                    <a:cubicBezTo>
                      <a:pt x="1175714" y="484517"/>
                      <a:pt x="1158060" y="503025"/>
                      <a:pt x="1136461" y="503025"/>
                    </a:cubicBezTo>
                    <a:lnTo>
                      <a:pt x="149797" y="503025"/>
                    </a:lnTo>
                    <a:cubicBezTo>
                      <a:pt x="128050" y="503025"/>
                      <a:pt x="110543" y="484517"/>
                      <a:pt x="110543" y="461603"/>
                    </a:cubicBezTo>
                    <a:cubicBezTo>
                      <a:pt x="110543" y="438724"/>
                      <a:pt x="128050" y="420066"/>
                      <a:pt x="149797" y="420066"/>
                    </a:cubicBezTo>
                    <a:close/>
                    <a:moveTo>
                      <a:pt x="47634" y="198978"/>
                    </a:moveTo>
                    <a:lnTo>
                      <a:pt x="1248006" y="198978"/>
                    </a:lnTo>
                    <a:cubicBezTo>
                      <a:pt x="1274582" y="198978"/>
                      <a:pt x="1295819" y="221558"/>
                      <a:pt x="1295819" y="249516"/>
                    </a:cubicBezTo>
                    <a:cubicBezTo>
                      <a:pt x="1295819" y="277315"/>
                      <a:pt x="1274582" y="299895"/>
                      <a:pt x="1248006" y="299895"/>
                    </a:cubicBezTo>
                    <a:lnTo>
                      <a:pt x="47634" y="299895"/>
                    </a:lnTo>
                    <a:cubicBezTo>
                      <a:pt x="21417" y="299895"/>
                      <a:pt x="0" y="277315"/>
                      <a:pt x="0" y="249516"/>
                    </a:cubicBezTo>
                    <a:cubicBezTo>
                      <a:pt x="0" y="221558"/>
                      <a:pt x="21417" y="198978"/>
                      <a:pt x="47634" y="198978"/>
                    </a:cubicBezTo>
                    <a:close/>
                    <a:moveTo>
                      <a:pt x="47634" y="0"/>
                    </a:moveTo>
                    <a:lnTo>
                      <a:pt x="1248006" y="0"/>
                    </a:lnTo>
                    <a:cubicBezTo>
                      <a:pt x="1274582" y="0"/>
                      <a:pt x="1295819" y="22644"/>
                      <a:pt x="1295819" y="50548"/>
                    </a:cubicBezTo>
                    <a:cubicBezTo>
                      <a:pt x="1295819" y="78320"/>
                      <a:pt x="1274582" y="100973"/>
                      <a:pt x="1248006" y="100973"/>
                    </a:cubicBezTo>
                    <a:lnTo>
                      <a:pt x="47634" y="100973"/>
                    </a:lnTo>
                    <a:cubicBezTo>
                      <a:pt x="21417" y="100973"/>
                      <a:pt x="0" y="78320"/>
                      <a:pt x="0" y="50548"/>
                    </a:cubicBezTo>
                    <a:cubicBezTo>
                      <a:pt x="0" y="22644"/>
                      <a:pt x="21417" y="0"/>
                      <a:pt x="47634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2700">
                <a:miter lim="400000"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1" name="Group 10"/>
            <p:cNvGrpSpPr/>
            <p:nvPr/>
          </p:nvGrpSpPr>
          <p:grpSpPr>
            <a:xfrm>
              <a:off x="720859" y="4991360"/>
              <a:ext cx="1298409" cy="1443111"/>
              <a:chOff x="472966" y="437878"/>
              <a:chExt cx="2065693" cy="2295907"/>
            </a:xfrm>
          </p:grpSpPr>
          <p:sp>
            <p:nvSpPr>
              <p:cNvPr id="42" name="Shape 31"/>
              <p:cNvSpPr/>
              <p:nvPr/>
            </p:nvSpPr>
            <p:spPr>
              <a:xfrm>
                <a:off x="863554" y="791617"/>
                <a:ext cx="1264092" cy="14515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1" h="21265" extrusionOk="0">
                    <a:moveTo>
                      <a:pt x="9559" y="1"/>
                    </a:moveTo>
                    <a:cubicBezTo>
                      <a:pt x="6586" y="38"/>
                      <a:pt x="-129" y="2280"/>
                      <a:pt x="2" y="8931"/>
                    </a:cubicBezTo>
                    <a:cubicBezTo>
                      <a:pt x="132" y="15583"/>
                      <a:pt x="5905" y="18289"/>
                      <a:pt x="6996" y="21122"/>
                    </a:cubicBezTo>
                    <a:cubicBezTo>
                      <a:pt x="6996" y="21122"/>
                      <a:pt x="12935" y="21523"/>
                      <a:pt x="14747" y="20982"/>
                    </a:cubicBezTo>
                    <a:cubicBezTo>
                      <a:pt x="14747" y="20982"/>
                      <a:pt x="15366" y="19359"/>
                      <a:pt x="16741" y="17752"/>
                    </a:cubicBezTo>
                    <a:cubicBezTo>
                      <a:pt x="18116" y="16146"/>
                      <a:pt x="21471" y="12985"/>
                      <a:pt x="21079" y="7851"/>
                    </a:cubicBezTo>
                    <a:cubicBezTo>
                      <a:pt x="20768" y="3771"/>
                      <a:pt x="15919" y="-77"/>
                      <a:pt x="9559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" name="Shape 32"/>
              <p:cNvSpPr/>
              <p:nvPr/>
            </p:nvSpPr>
            <p:spPr>
              <a:xfrm>
                <a:off x="915141" y="828465"/>
                <a:ext cx="1156689" cy="1352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1" h="21271" extrusionOk="0">
                    <a:moveTo>
                      <a:pt x="9264" y="1"/>
                    </a:moveTo>
                    <a:cubicBezTo>
                      <a:pt x="6291" y="36"/>
                      <a:pt x="-129" y="2626"/>
                      <a:pt x="2" y="9158"/>
                    </a:cubicBezTo>
                    <a:cubicBezTo>
                      <a:pt x="132" y="15691"/>
                      <a:pt x="5905" y="18348"/>
                      <a:pt x="6996" y="21131"/>
                    </a:cubicBezTo>
                    <a:cubicBezTo>
                      <a:pt x="6996" y="21131"/>
                      <a:pt x="12935" y="21524"/>
                      <a:pt x="14747" y="20993"/>
                    </a:cubicBezTo>
                    <a:cubicBezTo>
                      <a:pt x="14747" y="20993"/>
                      <a:pt x="15366" y="19398"/>
                      <a:pt x="16741" y="17821"/>
                    </a:cubicBezTo>
                    <a:cubicBezTo>
                      <a:pt x="18116" y="16244"/>
                      <a:pt x="21471" y="13139"/>
                      <a:pt x="21079" y="8097"/>
                    </a:cubicBezTo>
                    <a:cubicBezTo>
                      <a:pt x="20768" y="4090"/>
                      <a:pt x="15623" y="-76"/>
                      <a:pt x="9264" y="1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" name="Shape 33"/>
              <p:cNvSpPr/>
              <p:nvPr/>
            </p:nvSpPr>
            <p:spPr>
              <a:xfrm>
                <a:off x="974098" y="894791"/>
                <a:ext cx="976277" cy="476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04" h="19283" extrusionOk="0">
                    <a:moveTo>
                      <a:pt x="9766" y="11"/>
                    </a:moveTo>
                    <a:cubicBezTo>
                      <a:pt x="4820" y="-388"/>
                      <a:pt x="-145" y="10620"/>
                      <a:pt x="4" y="15916"/>
                    </a:cubicBezTo>
                    <a:cubicBezTo>
                      <a:pt x="152" y="21212"/>
                      <a:pt x="6867" y="19314"/>
                      <a:pt x="8634" y="16645"/>
                    </a:cubicBezTo>
                    <a:cubicBezTo>
                      <a:pt x="10401" y="13977"/>
                      <a:pt x="15135" y="19484"/>
                      <a:pt x="18295" y="19046"/>
                    </a:cubicBezTo>
                    <a:cubicBezTo>
                      <a:pt x="21455" y="18609"/>
                      <a:pt x="19589" y="802"/>
                      <a:pt x="9766" y="11"/>
                    </a:cubicBezTo>
                    <a:close/>
                  </a:path>
                </a:pathLst>
              </a:custGeom>
              <a:solidFill>
                <a:srgbClr val="FEFEFE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" name="Freeform 14"/>
              <p:cNvSpPr/>
              <p:nvPr/>
            </p:nvSpPr>
            <p:spPr>
              <a:xfrm>
                <a:off x="1202555" y="1683337"/>
                <a:ext cx="583585" cy="859460"/>
              </a:xfrm>
              <a:custGeom>
                <a:avLst/>
                <a:gdLst>
                  <a:gd name="connsiteX0" fmla="*/ 50226 w 583585"/>
                  <a:gd name="connsiteY0" fmla="*/ 759067 h 859460"/>
                  <a:gd name="connsiteX1" fmla="*/ 533386 w 583585"/>
                  <a:gd name="connsiteY1" fmla="*/ 759067 h 859460"/>
                  <a:gd name="connsiteX2" fmla="*/ 583585 w 583585"/>
                  <a:gd name="connsiteY2" fmla="*/ 809268 h 859460"/>
                  <a:gd name="connsiteX3" fmla="*/ 533386 w 583585"/>
                  <a:gd name="connsiteY3" fmla="*/ 859460 h 859460"/>
                  <a:gd name="connsiteX4" fmla="*/ 50226 w 583585"/>
                  <a:gd name="connsiteY4" fmla="*/ 859460 h 859460"/>
                  <a:gd name="connsiteX5" fmla="*/ 0 w 583585"/>
                  <a:gd name="connsiteY5" fmla="*/ 809268 h 859460"/>
                  <a:gd name="connsiteX6" fmla="*/ 50226 w 583585"/>
                  <a:gd name="connsiteY6" fmla="*/ 759067 h 859460"/>
                  <a:gd name="connsiteX7" fmla="*/ 50226 w 583585"/>
                  <a:gd name="connsiteY7" fmla="*/ 633784 h 859460"/>
                  <a:gd name="connsiteX8" fmla="*/ 533386 w 583585"/>
                  <a:gd name="connsiteY8" fmla="*/ 633784 h 859460"/>
                  <a:gd name="connsiteX9" fmla="*/ 583585 w 583585"/>
                  <a:gd name="connsiteY9" fmla="*/ 683973 h 859460"/>
                  <a:gd name="connsiteX10" fmla="*/ 533386 w 583585"/>
                  <a:gd name="connsiteY10" fmla="*/ 734172 h 859460"/>
                  <a:gd name="connsiteX11" fmla="*/ 50226 w 583585"/>
                  <a:gd name="connsiteY11" fmla="*/ 734172 h 859460"/>
                  <a:gd name="connsiteX12" fmla="*/ 0 w 583585"/>
                  <a:gd name="connsiteY12" fmla="*/ 683973 h 859460"/>
                  <a:gd name="connsiteX13" fmla="*/ 50226 w 583585"/>
                  <a:gd name="connsiteY13" fmla="*/ 633784 h 859460"/>
                  <a:gd name="connsiteX14" fmla="*/ 291793 w 583585"/>
                  <a:gd name="connsiteY14" fmla="*/ 142063 h 859460"/>
                  <a:gd name="connsiteX15" fmla="*/ 273583 w 583585"/>
                  <a:gd name="connsiteY15" fmla="*/ 148931 h 859460"/>
                  <a:gd name="connsiteX16" fmla="*/ 193637 w 583585"/>
                  <a:gd name="connsiteY16" fmla="*/ 164058 h 859460"/>
                  <a:gd name="connsiteX17" fmla="*/ 233137 w 583585"/>
                  <a:gd name="connsiteY17" fmla="*/ 500237 h 859460"/>
                  <a:gd name="connsiteX18" fmla="*/ 350448 w 583585"/>
                  <a:gd name="connsiteY18" fmla="*/ 500237 h 859460"/>
                  <a:gd name="connsiteX19" fmla="*/ 389975 w 583585"/>
                  <a:gd name="connsiteY19" fmla="*/ 164058 h 859460"/>
                  <a:gd name="connsiteX20" fmla="*/ 310030 w 583585"/>
                  <a:gd name="connsiteY20" fmla="*/ 148931 h 859460"/>
                  <a:gd name="connsiteX21" fmla="*/ 291793 w 583585"/>
                  <a:gd name="connsiteY21" fmla="*/ 142063 h 859460"/>
                  <a:gd name="connsiteX22" fmla="*/ 503278 w 583585"/>
                  <a:gd name="connsiteY22" fmla="*/ 55436 h 859460"/>
                  <a:gd name="connsiteX23" fmla="*/ 473001 w 583585"/>
                  <a:gd name="connsiteY23" fmla="*/ 75522 h 859460"/>
                  <a:gd name="connsiteX24" fmla="*/ 448010 w 583585"/>
                  <a:gd name="connsiteY24" fmla="*/ 120430 h 859460"/>
                  <a:gd name="connsiteX25" fmla="*/ 501775 w 583585"/>
                  <a:gd name="connsiteY25" fmla="*/ 104747 h 859460"/>
                  <a:gd name="connsiteX26" fmla="*/ 532981 w 583585"/>
                  <a:gd name="connsiteY26" fmla="*/ 67875 h 859460"/>
                  <a:gd name="connsiteX27" fmla="*/ 525632 w 583585"/>
                  <a:gd name="connsiteY27" fmla="*/ 57226 h 859460"/>
                  <a:gd name="connsiteX28" fmla="*/ 503278 w 583585"/>
                  <a:gd name="connsiteY28" fmla="*/ 55436 h 859460"/>
                  <a:gd name="connsiteX29" fmla="*/ 80314 w 583585"/>
                  <a:gd name="connsiteY29" fmla="*/ 55436 h 859460"/>
                  <a:gd name="connsiteX30" fmla="*/ 57980 w 583585"/>
                  <a:gd name="connsiteY30" fmla="*/ 57226 h 859460"/>
                  <a:gd name="connsiteX31" fmla="*/ 50631 w 583585"/>
                  <a:gd name="connsiteY31" fmla="*/ 67875 h 859460"/>
                  <a:gd name="connsiteX32" fmla="*/ 81837 w 583585"/>
                  <a:gd name="connsiteY32" fmla="*/ 104747 h 859460"/>
                  <a:gd name="connsiteX33" fmla="*/ 135603 w 583585"/>
                  <a:gd name="connsiteY33" fmla="*/ 120430 h 859460"/>
                  <a:gd name="connsiteX34" fmla="*/ 110611 w 583585"/>
                  <a:gd name="connsiteY34" fmla="*/ 75522 h 859460"/>
                  <a:gd name="connsiteX35" fmla="*/ 80314 w 583585"/>
                  <a:gd name="connsiteY35" fmla="*/ 55436 h 859460"/>
                  <a:gd name="connsiteX36" fmla="*/ 291793 w 583585"/>
                  <a:gd name="connsiteY36" fmla="*/ 43406 h 859460"/>
                  <a:gd name="connsiteX37" fmla="*/ 250861 w 583585"/>
                  <a:gd name="connsiteY37" fmla="*/ 65067 h 859460"/>
                  <a:gd name="connsiteX38" fmla="*/ 291793 w 583585"/>
                  <a:gd name="connsiteY38" fmla="*/ 93151 h 859460"/>
                  <a:gd name="connsiteX39" fmla="*/ 332725 w 583585"/>
                  <a:gd name="connsiteY39" fmla="*/ 65067 h 859460"/>
                  <a:gd name="connsiteX40" fmla="*/ 291793 w 583585"/>
                  <a:gd name="connsiteY40" fmla="*/ 43406 h 859460"/>
                  <a:gd name="connsiteX41" fmla="*/ 291793 w 583585"/>
                  <a:gd name="connsiteY41" fmla="*/ 0 h 859460"/>
                  <a:gd name="connsiteX42" fmla="*/ 375845 w 583585"/>
                  <a:gd name="connsiteY42" fmla="*/ 62342 h 859460"/>
                  <a:gd name="connsiteX43" fmla="*/ 347071 w 583585"/>
                  <a:gd name="connsiteY43" fmla="*/ 114090 h 859460"/>
                  <a:gd name="connsiteX44" fmla="*/ 402160 w 583585"/>
                  <a:gd name="connsiteY44" fmla="*/ 121653 h 859460"/>
                  <a:gd name="connsiteX45" fmla="*/ 441336 w 583585"/>
                  <a:gd name="connsiteY45" fmla="*/ 46159 h 859460"/>
                  <a:gd name="connsiteX46" fmla="*/ 546571 w 583585"/>
                  <a:gd name="connsiteY46" fmla="*/ 19465 h 859460"/>
                  <a:gd name="connsiteX47" fmla="*/ 574642 w 583585"/>
                  <a:gd name="connsiteY47" fmla="*/ 79193 h 859460"/>
                  <a:gd name="connsiteX48" fmla="*/ 522552 w 583585"/>
                  <a:gd name="connsiteY48" fmla="*/ 142619 h 859460"/>
                  <a:gd name="connsiteX49" fmla="*/ 434204 w 583585"/>
                  <a:gd name="connsiteY49" fmla="*/ 164753 h 859460"/>
                  <a:gd name="connsiteX50" fmla="*/ 393677 w 583585"/>
                  <a:gd name="connsiteY50" fmla="*/ 500237 h 859460"/>
                  <a:gd name="connsiteX51" fmla="*/ 533386 w 583585"/>
                  <a:gd name="connsiteY51" fmla="*/ 500237 h 859460"/>
                  <a:gd name="connsiteX52" fmla="*/ 583585 w 583585"/>
                  <a:gd name="connsiteY52" fmla="*/ 550428 h 859460"/>
                  <a:gd name="connsiteX53" fmla="*/ 533386 w 583585"/>
                  <a:gd name="connsiteY53" fmla="*/ 600618 h 859460"/>
                  <a:gd name="connsiteX54" fmla="*/ 50226 w 583585"/>
                  <a:gd name="connsiteY54" fmla="*/ 600618 h 859460"/>
                  <a:gd name="connsiteX55" fmla="*/ 0 w 583585"/>
                  <a:gd name="connsiteY55" fmla="*/ 550428 h 859460"/>
                  <a:gd name="connsiteX56" fmla="*/ 50226 w 583585"/>
                  <a:gd name="connsiteY56" fmla="*/ 500237 h 859460"/>
                  <a:gd name="connsiteX57" fmla="*/ 189908 w 583585"/>
                  <a:gd name="connsiteY57" fmla="*/ 500237 h 859460"/>
                  <a:gd name="connsiteX58" fmla="*/ 149409 w 583585"/>
                  <a:gd name="connsiteY58" fmla="*/ 164753 h 859460"/>
                  <a:gd name="connsiteX59" fmla="*/ 61060 w 583585"/>
                  <a:gd name="connsiteY59" fmla="*/ 142619 h 859460"/>
                  <a:gd name="connsiteX60" fmla="*/ 8970 w 583585"/>
                  <a:gd name="connsiteY60" fmla="*/ 79193 h 859460"/>
                  <a:gd name="connsiteX61" fmla="*/ 37014 w 583585"/>
                  <a:gd name="connsiteY61" fmla="*/ 19465 h 859460"/>
                  <a:gd name="connsiteX62" fmla="*/ 142249 w 583585"/>
                  <a:gd name="connsiteY62" fmla="*/ 46159 h 859460"/>
                  <a:gd name="connsiteX63" fmla="*/ 181425 w 583585"/>
                  <a:gd name="connsiteY63" fmla="*/ 121653 h 859460"/>
                  <a:gd name="connsiteX64" fmla="*/ 236541 w 583585"/>
                  <a:gd name="connsiteY64" fmla="*/ 114090 h 859460"/>
                  <a:gd name="connsiteX65" fmla="*/ 207767 w 583585"/>
                  <a:gd name="connsiteY65" fmla="*/ 62342 h 859460"/>
                  <a:gd name="connsiteX66" fmla="*/ 291793 w 583585"/>
                  <a:gd name="connsiteY66" fmla="*/ 0 h 859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583585" h="859460">
                    <a:moveTo>
                      <a:pt x="50226" y="759067"/>
                    </a:moveTo>
                    <a:lnTo>
                      <a:pt x="533386" y="759067"/>
                    </a:lnTo>
                    <a:cubicBezTo>
                      <a:pt x="561106" y="759067"/>
                      <a:pt x="583585" y="781539"/>
                      <a:pt x="583585" y="809268"/>
                    </a:cubicBezTo>
                    <a:cubicBezTo>
                      <a:pt x="583585" y="836983"/>
                      <a:pt x="561106" y="859460"/>
                      <a:pt x="533386" y="859460"/>
                    </a:cubicBezTo>
                    <a:lnTo>
                      <a:pt x="50226" y="859460"/>
                    </a:lnTo>
                    <a:cubicBezTo>
                      <a:pt x="22479" y="859460"/>
                      <a:pt x="0" y="836983"/>
                      <a:pt x="0" y="809268"/>
                    </a:cubicBezTo>
                    <a:cubicBezTo>
                      <a:pt x="0" y="781539"/>
                      <a:pt x="22479" y="759067"/>
                      <a:pt x="50226" y="759067"/>
                    </a:cubicBezTo>
                    <a:close/>
                    <a:moveTo>
                      <a:pt x="50226" y="633784"/>
                    </a:moveTo>
                    <a:lnTo>
                      <a:pt x="533386" y="633784"/>
                    </a:lnTo>
                    <a:cubicBezTo>
                      <a:pt x="561106" y="633784"/>
                      <a:pt x="583585" y="656255"/>
                      <a:pt x="583585" y="683973"/>
                    </a:cubicBezTo>
                    <a:cubicBezTo>
                      <a:pt x="583585" y="711701"/>
                      <a:pt x="561106" y="734172"/>
                      <a:pt x="533386" y="734172"/>
                    </a:cubicBezTo>
                    <a:lnTo>
                      <a:pt x="50226" y="734172"/>
                    </a:lnTo>
                    <a:cubicBezTo>
                      <a:pt x="22479" y="734172"/>
                      <a:pt x="0" y="711701"/>
                      <a:pt x="0" y="683973"/>
                    </a:cubicBezTo>
                    <a:cubicBezTo>
                      <a:pt x="0" y="656255"/>
                      <a:pt x="22479" y="633784"/>
                      <a:pt x="50226" y="633784"/>
                    </a:cubicBezTo>
                    <a:close/>
                    <a:moveTo>
                      <a:pt x="291793" y="142063"/>
                    </a:moveTo>
                    <a:cubicBezTo>
                      <a:pt x="285903" y="144621"/>
                      <a:pt x="279851" y="146957"/>
                      <a:pt x="273583" y="148931"/>
                    </a:cubicBezTo>
                    <a:cubicBezTo>
                      <a:pt x="249618" y="156355"/>
                      <a:pt x="221924" y="161833"/>
                      <a:pt x="193637" y="164058"/>
                    </a:cubicBezTo>
                    <a:cubicBezTo>
                      <a:pt x="225572" y="292162"/>
                      <a:pt x="232191" y="468009"/>
                      <a:pt x="233137" y="500237"/>
                    </a:cubicBezTo>
                    <a:lnTo>
                      <a:pt x="350448" y="500237"/>
                    </a:lnTo>
                    <a:cubicBezTo>
                      <a:pt x="351421" y="468009"/>
                      <a:pt x="358013" y="292162"/>
                      <a:pt x="389975" y="164058"/>
                    </a:cubicBezTo>
                    <a:cubicBezTo>
                      <a:pt x="361661" y="161833"/>
                      <a:pt x="333994" y="156355"/>
                      <a:pt x="310030" y="148931"/>
                    </a:cubicBezTo>
                    <a:cubicBezTo>
                      <a:pt x="303734" y="146957"/>
                      <a:pt x="297709" y="144621"/>
                      <a:pt x="291793" y="142063"/>
                    </a:cubicBezTo>
                    <a:close/>
                    <a:moveTo>
                      <a:pt x="503278" y="55436"/>
                    </a:moveTo>
                    <a:cubicBezTo>
                      <a:pt x="494163" y="57865"/>
                      <a:pt x="483727" y="63941"/>
                      <a:pt x="473001" y="75522"/>
                    </a:cubicBezTo>
                    <a:cubicBezTo>
                      <a:pt x="463707" y="85560"/>
                      <a:pt x="455413" y="101048"/>
                      <a:pt x="448010" y="120430"/>
                    </a:cubicBezTo>
                    <a:cubicBezTo>
                      <a:pt x="467976" y="118094"/>
                      <a:pt x="486564" y="113089"/>
                      <a:pt x="501775" y="104747"/>
                    </a:cubicBezTo>
                    <a:cubicBezTo>
                      <a:pt x="518526" y="95571"/>
                      <a:pt x="528712" y="83503"/>
                      <a:pt x="532981" y="67875"/>
                    </a:cubicBezTo>
                    <a:cubicBezTo>
                      <a:pt x="533872" y="64566"/>
                      <a:pt x="530765" y="60090"/>
                      <a:pt x="525632" y="57226"/>
                    </a:cubicBezTo>
                    <a:cubicBezTo>
                      <a:pt x="520188" y="54223"/>
                      <a:pt x="512393" y="53006"/>
                      <a:pt x="503278" y="55436"/>
                    </a:cubicBezTo>
                    <a:close/>
                    <a:moveTo>
                      <a:pt x="80314" y="55436"/>
                    </a:moveTo>
                    <a:cubicBezTo>
                      <a:pt x="71199" y="53006"/>
                      <a:pt x="63411" y="54223"/>
                      <a:pt x="57980" y="57226"/>
                    </a:cubicBezTo>
                    <a:cubicBezTo>
                      <a:pt x="52820" y="60090"/>
                      <a:pt x="49740" y="64566"/>
                      <a:pt x="50631" y="67875"/>
                    </a:cubicBezTo>
                    <a:cubicBezTo>
                      <a:pt x="54900" y="83503"/>
                      <a:pt x="65113" y="95571"/>
                      <a:pt x="81837" y="104747"/>
                    </a:cubicBezTo>
                    <a:cubicBezTo>
                      <a:pt x="97048" y="113089"/>
                      <a:pt x="115609" y="118094"/>
                      <a:pt x="135603" y="120430"/>
                    </a:cubicBezTo>
                    <a:cubicBezTo>
                      <a:pt x="128173" y="101048"/>
                      <a:pt x="119878" y="85560"/>
                      <a:pt x="110611" y="75522"/>
                    </a:cubicBezTo>
                    <a:cubicBezTo>
                      <a:pt x="99871" y="63941"/>
                      <a:pt x="89429" y="57865"/>
                      <a:pt x="80314" y="55436"/>
                    </a:cubicBezTo>
                    <a:close/>
                    <a:moveTo>
                      <a:pt x="291793" y="43406"/>
                    </a:moveTo>
                    <a:cubicBezTo>
                      <a:pt x="273934" y="43406"/>
                      <a:pt x="251293" y="58310"/>
                      <a:pt x="250861" y="65067"/>
                    </a:cubicBezTo>
                    <a:cubicBezTo>
                      <a:pt x="250482" y="71018"/>
                      <a:pt x="261533" y="83308"/>
                      <a:pt x="291793" y="93151"/>
                    </a:cubicBezTo>
                    <a:cubicBezTo>
                      <a:pt x="322080" y="83308"/>
                      <a:pt x="333103" y="71018"/>
                      <a:pt x="332725" y="65067"/>
                    </a:cubicBezTo>
                    <a:cubicBezTo>
                      <a:pt x="332292" y="58310"/>
                      <a:pt x="309651" y="43406"/>
                      <a:pt x="291793" y="43406"/>
                    </a:cubicBezTo>
                    <a:close/>
                    <a:moveTo>
                      <a:pt x="291793" y="0"/>
                    </a:moveTo>
                    <a:cubicBezTo>
                      <a:pt x="334751" y="0"/>
                      <a:pt x="373873" y="31699"/>
                      <a:pt x="375845" y="62342"/>
                    </a:cubicBezTo>
                    <a:cubicBezTo>
                      <a:pt x="376520" y="73103"/>
                      <a:pt x="373873" y="94792"/>
                      <a:pt x="347071" y="114090"/>
                    </a:cubicBezTo>
                    <a:cubicBezTo>
                      <a:pt x="364444" y="117955"/>
                      <a:pt x="383302" y="120624"/>
                      <a:pt x="402160" y="121653"/>
                    </a:cubicBezTo>
                    <a:cubicBezTo>
                      <a:pt x="412913" y="89509"/>
                      <a:pt x="425801" y="62926"/>
                      <a:pt x="441336" y="46159"/>
                    </a:cubicBezTo>
                    <a:cubicBezTo>
                      <a:pt x="479783" y="4699"/>
                      <a:pt x="522065" y="5867"/>
                      <a:pt x="546571" y="19465"/>
                    </a:cubicBezTo>
                    <a:cubicBezTo>
                      <a:pt x="569590" y="32255"/>
                      <a:pt x="580883" y="56252"/>
                      <a:pt x="574642" y="79193"/>
                    </a:cubicBezTo>
                    <a:cubicBezTo>
                      <a:pt x="567374" y="105998"/>
                      <a:pt x="549326" y="127909"/>
                      <a:pt x="522552" y="142619"/>
                    </a:cubicBezTo>
                    <a:cubicBezTo>
                      <a:pt x="497533" y="156355"/>
                      <a:pt x="466490" y="163112"/>
                      <a:pt x="434204" y="164753"/>
                    </a:cubicBezTo>
                    <a:cubicBezTo>
                      <a:pt x="406916" y="269611"/>
                      <a:pt x="395919" y="427412"/>
                      <a:pt x="393677" y="500237"/>
                    </a:cubicBezTo>
                    <a:lnTo>
                      <a:pt x="533386" y="500237"/>
                    </a:lnTo>
                    <a:cubicBezTo>
                      <a:pt x="561106" y="500237"/>
                      <a:pt x="583585" y="522705"/>
                      <a:pt x="583585" y="550428"/>
                    </a:cubicBezTo>
                    <a:cubicBezTo>
                      <a:pt x="583585" y="578151"/>
                      <a:pt x="561106" y="600618"/>
                      <a:pt x="533386" y="600618"/>
                    </a:cubicBezTo>
                    <a:lnTo>
                      <a:pt x="50226" y="600618"/>
                    </a:lnTo>
                    <a:cubicBezTo>
                      <a:pt x="22479" y="600618"/>
                      <a:pt x="0" y="578151"/>
                      <a:pt x="0" y="550428"/>
                    </a:cubicBezTo>
                    <a:cubicBezTo>
                      <a:pt x="0" y="522705"/>
                      <a:pt x="22479" y="500237"/>
                      <a:pt x="50226" y="500237"/>
                    </a:cubicBezTo>
                    <a:lnTo>
                      <a:pt x="189908" y="500237"/>
                    </a:lnTo>
                    <a:cubicBezTo>
                      <a:pt x="187693" y="427412"/>
                      <a:pt x="176670" y="269611"/>
                      <a:pt x="149409" y="164753"/>
                    </a:cubicBezTo>
                    <a:cubicBezTo>
                      <a:pt x="117095" y="163112"/>
                      <a:pt x="86079" y="156355"/>
                      <a:pt x="61060" y="142619"/>
                    </a:cubicBezTo>
                    <a:cubicBezTo>
                      <a:pt x="34259" y="127909"/>
                      <a:pt x="16265" y="105998"/>
                      <a:pt x="8970" y="79193"/>
                    </a:cubicBezTo>
                    <a:cubicBezTo>
                      <a:pt x="2729" y="56252"/>
                      <a:pt x="13995" y="32255"/>
                      <a:pt x="37014" y="19465"/>
                    </a:cubicBezTo>
                    <a:cubicBezTo>
                      <a:pt x="61547" y="5867"/>
                      <a:pt x="103803" y="4699"/>
                      <a:pt x="142249" y="46159"/>
                    </a:cubicBezTo>
                    <a:cubicBezTo>
                      <a:pt x="157784" y="62926"/>
                      <a:pt x="170726" y="89509"/>
                      <a:pt x="181425" y="121653"/>
                    </a:cubicBezTo>
                    <a:cubicBezTo>
                      <a:pt x="200310" y="120624"/>
                      <a:pt x="219169" y="117955"/>
                      <a:pt x="236541" y="114090"/>
                    </a:cubicBezTo>
                    <a:cubicBezTo>
                      <a:pt x="209712" y="94792"/>
                      <a:pt x="207092" y="73103"/>
                      <a:pt x="207767" y="62342"/>
                    </a:cubicBezTo>
                    <a:cubicBezTo>
                      <a:pt x="209712" y="31699"/>
                      <a:pt x="248834" y="0"/>
                      <a:pt x="291793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12700">
                <a:miter lim="400000"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6" name="Shape 37"/>
              <p:cNvSpPr/>
              <p:nvPr/>
            </p:nvSpPr>
            <p:spPr>
              <a:xfrm>
                <a:off x="1313099" y="2575056"/>
                <a:ext cx="365667" cy="158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934"/>
                    </a:moveTo>
                    <a:cubicBezTo>
                      <a:pt x="0" y="13691"/>
                      <a:pt x="3433" y="21600"/>
                      <a:pt x="7668" y="21600"/>
                    </a:cubicBezTo>
                    <a:lnTo>
                      <a:pt x="13932" y="21600"/>
                    </a:lnTo>
                    <a:cubicBezTo>
                      <a:pt x="18167" y="21600"/>
                      <a:pt x="21600" y="13691"/>
                      <a:pt x="21600" y="3934"/>
                    </a:cubicBez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3934"/>
                      <a:pt x="0" y="3934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7" name="Freeform 16"/>
              <p:cNvSpPr/>
              <p:nvPr/>
            </p:nvSpPr>
            <p:spPr>
              <a:xfrm>
                <a:off x="472966" y="437878"/>
                <a:ext cx="2065693" cy="1149707"/>
              </a:xfrm>
              <a:custGeom>
                <a:avLst/>
                <a:gdLst>
                  <a:gd name="connsiteX0" fmla="*/ 1801715 w 2065693"/>
                  <a:gd name="connsiteY0" fmla="*/ 1053850 h 1149707"/>
                  <a:gd name="connsiteX1" fmla="*/ 1801787 w 2065693"/>
                  <a:gd name="connsiteY1" fmla="*/ 1053850 h 1149707"/>
                  <a:gd name="connsiteX2" fmla="*/ 2017996 w 2065693"/>
                  <a:gd name="connsiteY2" fmla="*/ 1054174 h 1149707"/>
                  <a:gd name="connsiteX3" fmla="*/ 2065693 w 2065693"/>
                  <a:gd name="connsiteY3" fmla="*/ 1102014 h 1149707"/>
                  <a:gd name="connsiteX4" fmla="*/ 2017938 w 2065693"/>
                  <a:gd name="connsiteY4" fmla="*/ 1149707 h 1149707"/>
                  <a:gd name="connsiteX5" fmla="*/ 2017866 w 2065693"/>
                  <a:gd name="connsiteY5" fmla="*/ 1149707 h 1149707"/>
                  <a:gd name="connsiteX6" fmla="*/ 1801657 w 2065693"/>
                  <a:gd name="connsiteY6" fmla="*/ 1149383 h 1149707"/>
                  <a:gd name="connsiteX7" fmla="*/ 1753960 w 2065693"/>
                  <a:gd name="connsiteY7" fmla="*/ 1101543 h 1149707"/>
                  <a:gd name="connsiteX8" fmla="*/ 1801715 w 2065693"/>
                  <a:gd name="connsiteY8" fmla="*/ 1053850 h 1149707"/>
                  <a:gd name="connsiteX9" fmla="*/ 47759 w 2065693"/>
                  <a:gd name="connsiteY9" fmla="*/ 1053850 h 1149707"/>
                  <a:gd name="connsiteX10" fmla="*/ 47833 w 2065693"/>
                  <a:gd name="connsiteY10" fmla="*/ 1053850 h 1149707"/>
                  <a:gd name="connsiteX11" fmla="*/ 270130 w 2065693"/>
                  <a:gd name="connsiteY11" fmla="*/ 1054174 h 1149707"/>
                  <a:gd name="connsiteX12" fmla="*/ 317815 w 2065693"/>
                  <a:gd name="connsiteY12" fmla="*/ 1102009 h 1149707"/>
                  <a:gd name="connsiteX13" fmla="*/ 270056 w 2065693"/>
                  <a:gd name="connsiteY13" fmla="*/ 1149707 h 1149707"/>
                  <a:gd name="connsiteX14" fmla="*/ 269983 w 2065693"/>
                  <a:gd name="connsiteY14" fmla="*/ 1149707 h 1149707"/>
                  <a:gd name="connsiteX15" fmla="*/ 47686 w 2065693"/>
                  <a:gd name="connsiteY15" fmla="*/ 1149383 h 1149707"/>
                  <a:gd name="connsiteX16" fmla="*/ 0 w 2065693"/>
                  <a:gd name="connsiteY16" fmla="*/ 1101548 h 1149707"/>
                  <a:gd name="connsiteX17" fmla="*/ 47759 w 2065693"/>
                  <a:gd name="connsiteY17" fmla="*/ 1053850 h 1149707"/>
                  <a:gd name="connsiteX18" fmla="*/ 246687 w 2065693"/>
                  <a:gd name="connsiteY18" fmla="*/ 368484 h 1149707"/>
                  <a:gd name="connsiteX19" fmla="*/ 280474 w 2065693"/>
                  <a:gd name="connsiteY19" fmla="*/ 382438 h 1149707"/>
                  <a:gd name="connsiteX20" fmla="*/ 415397 w 2065693"/>
                  <a:gd name="connsiteY20" fmla="*/ 517044 h 1149707"/>
                  <a:gd name="connsiteX21" fmla="*/ 415486 w 2065693"/>
                  <a:gd name="connsiteY21" fmla="*/ 584586 h 1149707"/>
                  <a:gd name="connsiteX22" fmla="*/ 381666 w 2065693"/>
                  <a:gd name="connsiteY22" fmla="*/ 598621 h 1149707"/>
                  <a:gd name="connsiteX23" fmla="*/ 347936 w 2065693"/>
                  <a:gd name="connsiteY23" fmla="*/ 584673 h 1149707"/>
                  <a:gd name="connsiteX24" fmla="*/ 213002 w 2065693"/>
                  <a:gd name="connsiteY24" fmla="*/ 450067 h 1149707"/>
                  <a:gd name="connsiteX25" fmla="*/ 212924 w 2065693"/>
                  <a:gd name="connsiteY25" fmla="*/ 382514 h 1149707"/>
                  <a:gd name="connsiteX26" fmla="*/ 246687 w 2065693"/>
                  <a:gd name="connsiteY26" fmla="*/ 368484 h 1149707"/>
                  <a:gd name="connsiteX27" fmla="*/ 1730811 w 2065693"/>
                  <a:gd name="connsiteY27" fmla="*/ 316891 h 1149707"/>
                  <a:gd name="connsiteX28" fmla="*/ 1764561 w 2065693"/>
                  <a:gd name="connsiteY28" fmla="*/ 330930 h 1149707"/>
                  <a:gd name="connsiteX29" fmla="*/ 1764484 w 2065693"/>
                  <a:gd name="connsiteY29" fmla="*/ 398474 h 1149707"/>
                  <a:gd name="connsiteX30" fmla="*/ 1629113 w 2065693"/>
                  <a:gd name="connsiteY30" fmla="*/ 533497 h 1149707"/>
                  <a:gd name="connsiteX31" fmla="*/ 1595376 w 2065693"/>
                  <a:gd name="connsiteY31" fmla="*/ 547448 h 1149707"/>
                  <a:gd name="connsiteX32" fmla="*/ 1561561 w 2065693"/>
                  <a:gd name="connsiteY32" fmla="*/ 533410 h 1149707"/>
                  <a:gd name="connsiteX33" fmla="*/ 1561639 w 2065693"/>
                  <a:gd name="connsiteY33" fmla="*/ 465866 h 1149707"/>
                  <a:gd name="connsiteX34" fmla="*/ 1697010 w 2065693"/>
                  <a:gd name="connsiteY34" fmla="*/ 330843 h 1149707"/>
                  <a:gd name="connsiteX35" fmla="*/ 1730811 w 2065693"/>
                  <a:gd name="connsiteY35" fmla="*/ 316891 h 1149707"/>
                  <a:gd name="connsiteX36" fmla="*/ 1006130 w 2065693"/>
                  <a:gd name="connsiteY36" fmla="*/ 0 h 1149707"/>
                  <a:gd name="connsiteX37" fmla="*/ 1006206 w 2065693"/>
                  <a:gd name="connsiteY37" fmla="*/ 0 h 1149707"/>
                  <a:gd name="connsiteX38" fmla="*/ 1053896 w 2065693"/>
                  <a:gd name="connsiteY38" fmla="*/ 47837 h 1149707"/>
                  <a:gd name="connsiteX39" fmla="*/ 1053581 w 2065693"/>
                  <a:gd name="connsiteY39" fmla="*/ 251889 h 1149707"/>
                  <a:gd name="connsiteX40" fmla="*/ 1005811 w 2065693"/>
                  <a:gd name="connsiteY40" fmla="*/ 299587 h 1149707"/>
                  <a:gd name="connsiteX41" fmla="*/ 1005735 w 2065693"/>
                  <a:gd name="connsiteY41" fmla="*/ 299587 h 1149707"/>
                  <a:gd name="connsiteX42" fmla="*/ 958045 w 2065693"/>
                  <a:gd name="connsiteY42" fmla="*/ 251750 h 1149707"/>
                  <a:gd name="connsiteX43" fmla="*/ 958360 w 2065693"/>
                  <a:gd name="connsiteY43" fmla="*/ 47698 h 1149707"/>
                  <a:gd name="connsiteX44" fmla="*/ 1006130 w 2065693"/>
                  <a:gd name="connsiteY44" fmla="*/ 0 h 1149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065693" h="1149707">
                    <a:moveTo>
                      <a:pt x="1801715" y="1053850"/>
                    </a:moveTo>
                    <a:cubicBezTo>
                      <a:pt x="1801744" y="1053850"/>
                      <a:pt x="1801758" y="1053850"/>
                      <a:pt x="1801787" y="1053850"/>
                    </a:cubicBezTo>
                    <a:lnTo>
                      <a:pt x="2017996" y="1054174"/>
                    </a:lnTo>
                    <a:cubicBezTo>
                      <a:pt x="2044385" y="1054214"/>
                      <a:pt x="2065736" y="1075631"/>
                      <a:pt x="2065693" y="1102014"/>
                    </a:cubicBezTo>
                    <a:cubicBezTo>
                      <a:pt x="2065664" y="1128366"/>
                      <a:pt x="2044284" y="1149707"/>
                      <a:pt x="2017938" y="1149707"/>
                    </a:cubicBezTo>
                    <a:cubicBezTo>
                      <a:pt x="2017909" y="1149707"/>
                      <a:pt x="2017895" y="1149707"/>
                      <a:pt x="2017866" y="1149707"/>
                    </a:cubicBezTo>
                    <a:lnTo>
                      <a:pt x="1801657" y="1149383"/>
                    </a:lnTo>
                    <a:cubicBezTo>
                      <a:pt x="1775268" y="1149343"/>
                      <a:pt x="1753917" y="1127926"/>
                      <a:pt x="1753960" y="1101543"/>
                    </a:cubicBezTo>
                    <a:cubicBezTo>
                      <a:pt x="1753989" y="1075192"/>
                      <a:pt x="1775369" y="1053850"/>
                      <a:pt x="1801715" y="1053850"/>
                    </a:cubicBezTo>
                    <a:close/>
                    <a:moveTo>
                      <a:pt x="47759" y="1053850"/>
                    </a:moveTo>
                    <a:cubicBezTo>
                      <a:pt x="47789" y="1053850"/>
                      <a:pt x="47803" y="1053850"/>
                      <a:pt x="47833" y="1053850"/>
                    </a:cubicBezTo>
                    <a:lnTo>
                      <a:pt x="270130" y="1054174"/>
                    </a:lnTo>
                    <a:cubicBezTo>
                      <a:pt x="296504" y="1054210"/>
                      <a:pt x="317859" y="1075626"/>
                      <a:pt x="317815" y="1102009"/>
                    </a:cubicBezTo>
                    <a:cubicBezTo>
                      <a:pt x="317786" y="1128366"/>
                      <a:pt x="296401" y="1149707"/>
                      <a:pt x="270056" y="1149707"/>
                    </a:cubicBezTo>
                    <a:cubicBezTo>
                      <a:pt x="270027" y="1149707"/>
                      <a:pt x="270012" y="1149707"/>
                      <a:pt x="269983" y="1149707"/>
                    </a:cubicBezTo>
                    <a:lnTo>
                      <a:pt x="47686" y="1149383"/>
                    </a:lnTo>
                    <a:cubicBezTo>
                      <a:pt x="21311" y="1149348"/>
                      <a:pt x="-44" y="1127931"/>
                      <a:pt x="0" y="1101548"/>
                    </a:cubicBezTo>
                    <a:cubicBezTo>
                      <a:pt x="29" y="1075192"/>
                      <a:pt x="21414" y="1053850"/>
                      <a:pt x="47759" y="1053850"/>
                    </a:cubicBezTo>
                    <a:close/>
                    <a:moveTo>
                      <a:pt x="246687" y="368484"/>
                    </a:moveTo>
                    <a:cubicBezTo>
                      <a:pt x="258912" y="368471"/>
                      <a:pt x="271142" y="373121"/>
                      <a:pt x="280474" y="382438"/>
                    </a:cubicBezTo>
                    <a:lnTo>
                      <a:pt x="415397" y="517044"/>
                    </a:lnTo>
                    <a:cubicBezTo>
                      <a:pt x="434083" y="535666"/>
                      <a:pt x="434116" y="565921"/>
                      <a:pt x="415486" y="584586"/>
                    </a:cubicBezTo>
                    <a:cubicBezTo>
                      <a:pt x="406159" y="593946"/>
                      <a:pt x="393913" y="598621"/>
                      <a:pt x="381666" y="598621"/>
                    </a:cubicBezTo>
                    <a:cubicBezTo>
                      <a:pt x="369464" y="598621"/>
                      <a:pt x="357251" y="593968"/>
                      <a:pt x="347936" y="584673"/>
                    </a:cubicBezTo>
                    <a:lnTo>
                      <a:pt x="213002" y="450067"/>
                    </a:lnTo>
                    <a:cubicBezTo>
                      <a:pt x="194327" y="431434"/>
                      <a:pt x="194294" y="401190"/>
                      <a:pt x="212924" y="382514"/>
                    </a:cubicBezTo>
                    <a:cubicBezTo>
                      <a:pt x="222240" y="373175"/>
                      <a:pt x="234461" y="368498"/>
                      <a:pt x="246687" y="368484"/>
                    </a:cubicBezTo>
                    <a:close/>
                    <a:moveTo>
                      <a:pt x="1730811" y="316891"/>
                    </a:moveTo>
                    <a:cubicBezTo>
                      <a:pt x="1743035" y="316906"/>
                      <a:pt x="1755251" y="321586"/>
                      <a:pt x="1764561" y="330930"/>
                    </a:cubicBezTo>
                    <a:cubicBezTo>
                      <a:pt x="1783193" y="349608"/>
                      <a:pt x="1783160" y="379851"/>
                      <a:pt x="1764484" y="398474"/>
                    </a:cubicBezTo>
                    <a:lnTo>
                      <a:pt x="1629113" y="533497"/>
                    </a:lnTo>
                    <a:cubicBezTo>
                      <a:pt x="1619791" y="542798"/>
                      <a:pt x="1607578" y="547448"/>
                      <a:pt x="1595376" y="547448"/>
                    </a:cubicBezTo>
                    <a:cubicBezTo>
                      <a:pt x="1583129" y="547448"/>
                      <a:pt x="1570893" y="542776"/>
                      <a:pt x="1561561" y="533410"/>
                    </a:cubicBezTo>
                    <a:cubicBezTo>
                      <a:pt x="1542929" y="514732"/>
                      <a:pt x="1542963" y="484489"/>
                      <a:pt x="1561639" y="465866"/>
                    </a:cubicBezTo>
                    <a:lnTo>
                      <a:pt x="1697010" y="330843"/>
                    </a:lnTo>
                    <a:cubicBezTo>
                      <a:pt x="1706353" y="321526"/>
                      <a:pt x="1718586" y="316876"/>
                      <a:pt x="1730811" y="316891"/>
                    </a:cubicBezTo>
                    <a:close/>
                    <a:moveTo>
                      <a:pt x="1006130" y="0"/>
                    </a:moveTo>
                    <a:cubicBezTo>
                      <a:pt x="1006153" y="0"/>
                      <a:pt x="1006179" y="0"/>
                      <a:pt x="1006206" y="0"/>
                    </a:cubicBezTo>
                    <a:cubicBezTo>
                      <a:pt x="1032581" y="42"/>
                      <a:pt x="1053940" y="21457"/>
                      <a:pt x="1053896" y="47837"/>
                    </a:cubicBezTo>
                    <a:lnTo>
                      <a:pt x="1053581" y="251889"/>
                    </a:lnTo>
                    <a:cubicBezTo>
                      <a:pt x="1053536" y="278255"/>
                      <a:pt x="1032159" y="299587"/>
                      <a:pt x="1005811" y="299587"/>
                    </a:cubicBezTo>
                    <a:cubicBezTo>
                      <a:pt x="1005788" y="299587"/>
                      <a:pt x="1005762" y="299587"/>
                      <a:pt x="1005735" y="299587"/>
                    </a:cubicBezTo>
                    <a:cubicBezTo>
                      <a:pt x="979361" y="299545"/>
                      <a:pt x="958001" y="278131"/>
                      <a:pt x="958045" y="251750"/>
                    </a:cubicBezTo>
                    <a:lnTo>
                      <a:pt x="958360" y="47698"/>
                    </a:lnTo>
                    <a:cubicBezTo>
                      <a:pt x="958405" y="21332"/>
                      <a:pt x="979783" y="0"/>
                      <a:pt x="1006130" y="0"/>
                    </a:cubicBezTo>
                    <a:close/>
                  </a:path>
                </a:pathLst>
              </a:custGeom>
              <a:solidFill>
                <a:srgbClr val="F8DABA"/>
              </a:solidFill>
              <a:ln w="12700">
                <a:miter lim="400000"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93" name="矩形 92"/>
          <p:cNvSpPr/>
          <p:nvPr/>
        </p:nvSpPr>
        <p:spPr>
          <a:xfrm>
            <a:off x="664845" y="611505"/>
            <a:ext cx="4328160" cy="460375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1.1.2 实例二：安装VirtualBox</a:t>
            </a:r>
          </a:p>
        </p:txBody>
      </p:sp>
      <p:sp>
        <p:nvSpPr>
          <p:cNvPr id="94" name="矩形 93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658495" y="55245"/>
            <a:ext cx="25977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虚拟机简介</a:t>
            </a:r>
          </a:p>
        </p:txBody>
      </p:sp>
      <p:cxnSp>
        <p:nvCxnSpPr>
          <p:cNvPr id="97" name="直接连接符 96"/>
          <p:cNvCxnSpPr/>
          <p:nvPr/>
        </p:nvCxnSpPr>
        <p:spPr>
          <a:xfrm>
            <a:off x="338455" y="523875"/>
            <a:ext cx="290703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402080" y="4775200"/>
            <a:ext cx="23964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 安装过程界面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1035" y="1013460"/>
            <a:ext cx="782256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过程界面如图1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10所示，根据安装环境的不同，可能会弹出安装设备软件的提示框，如图1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11所示，可以选中“始终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信任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来自‘Oracle Corporation’的软件”复选框进行安装。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090795" y="4775200"/>
            <a:ext cx="3065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 安装设备软件提示框</a:t>
            </a:r>
          </a:p>
        </p:txBody>
      </p:sp>
      <p:pic>
        <p:nvPicPr>
          <p:cNvPr id="14" name="图片 13" descr="1-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50" y="2352040"/>
            <a:ext cx="3130550" cy="2447925"/>
          </a:xfrm>
          <a:prstGeom prst="rect">
            <a:avLst/>
          </a:prstGeom>
        </p:spPr>
      </p:pic>
      <p:pic>
        <p:nvPicPr>
          <p:cNvPr id="15" name="图片 14" descr="1-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135" y="3274695"/>
            <a:ext cx="3465830" cy="1525270"/>
          </a:xfrm>
          <a:prstGeom prst="rect">
            <a:avLst/>
          </a:prstGeom>
        </p:spPr>
      </p:pic>
      <p:sp>
        <p:nvSpPr>
          <p:cNvPr id="161" name="上弧形箭头 160"/>
          <p:cNvSpPr/>
          <p:nvPr/>
        </p:nvSpPr>
        <p:spPr>
          <a:xfrm rot="1320000">
            <a:off x="4352925" y="2374900"/>
            <a:ext cx="1731645" cy="786130"/>
          </a:xfrm>
          <a:prstGeom prst="curvedDownArrow">
            <a:avLst/>
          </a:prstGeom>
          <a:solidFill>
            <a:srgbClr val="FFC000"/>
          </a:solidFill>
          <a:ln>
            <a:solidFill>
              <a:srgbClr val="BFC4D7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664845" y="611505"/>
            <a:ext cx="4328160" cy="460375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1.1.2 实例二：安装VirtualBox</a:t>
            </a:r>
          </a:p>
        </p:txBody>
      </p:sp>
      <p:sp>
        <p:nvSpPr>
          <p:cNvPr id="163" name="矩形 162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1" name="矩形 200"/>
          <p:cNvSpPr/>
          <p:nvPr/>
        </p:nvSpPr>
        <p:spPr>
          <a:xfrm>
            <a:off x="658495" y="55245"/>
            <a:ext cx="25977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虚拟机简介</a:t>
            </a:r>
          </a:p>
        </p:txBody>
      </p:sp>
      <p:cxnSp>
        <p:nvCxnSpPr>
          <p:cNvPr id="202" name="直接连接符 201"/>
          <p:cNvCxnSpPr/>
          <p:nvPr/>
        </p:nvCxnSpPr>
        <p:spPr>
          <a:xfrm>
            <a:off x="338455" y="523875"/>
            <a:ext cx="290703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0" y="504560"/>
            <a:ext cx="2958243" cy="651419"/>
            <a:chOff x="721519" y="924567"/>
            <a:chExt cx="2958243" cy="651419"/>
          </a:xfrm>
        </p:grpSpPr>
        <p:sp>
          <p:nvSpPr>
            <p:cNvPr id="4" name="Arrow: Pentagon 45"/>
            <p:cNvSpPr/>
            <p:nvPr/>
          </p:nvSpPr>
          <p:spPr bwMode="auto">
            <a:xfrm>
              <a:off x="947352" y="1004486"/>
              <a:ext cx="2732410" cy="571500"/>
            </a:xfrm>
            <a:prstGeom prst="homePlate">
              <a:avLst/>
            </a:prstGeom>
            <a:solidFill>
              <a:schemeClr val="tx2">
                <a:alpha val="14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Arrow: Pentagon 2"/>
            <p:cNvSpPr/>
            <p:nvPr/>
          </p:nvSpPr>
          <p:spPr bwMode="auto">
            <a:xfrm>
              <a:off x="721519" y="924567"/>
              <a:ext cx="2732410" cy="571500"/>
            </a:xfrm>
            <a:prstGeom prst="homePlate">
              <a:avLst/>
            </a:prstGeom>
            <a:solidFill>
              <a:srgbClr val="1EA6BB"/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rmAutofit fontScale="85000" lnSpcReduction="10000"/>
            </a:bodyPr>
            <a:lstStyle/>
            <a:p>
              <a:pPr algn="ctr"/>
              <a:r>
                <a:rPr lang="zh-CN" altLang="en-US" sz="3200" b="1">
                  <a:solidFill>
                    <a:schemeClr val="bg1">
                      <a:lumMod val="100000"/>
                    </a:schemeClr>
                  </a:solidFill>
                </a:rPr>
                <a:t>目录</a:t>
              </a:r>
              <a:r>
                <a:rPr lang="en-US" altLang="zh-CN" sz="3200" b="1">
                  <a:solidFill>
                    <a:schemeClr val="bg1">
                      <a:lumMod val="100000"/>
                    </a:schemeClr>
                  </a:solidFill>
                </a:rPr>
                <a:t>/CONTENT</a:t>
              </a:r>
            </a:p>
          </p:txBody>
        </p:sp>
      </p:grpSp>
      <p:sp>
        <p:nvSpPr>
          <p:cNvPr id="9" name="Diamond 27"/>
          <p:cNvSpPr/>
          <p:nvPr/>
        </p:nvSpPr>
        <p:spPr>
          <a:xfrm>
            <a:off x="1762760" y="3469640"/>
            <a:ext cx="467995" cy="467995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0000" lnSpcReduction="1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23" name="TextBox 41"/>
          <p:cNvSpPr txBox="1"/>
          <p:nvPr/>
        </p:nvSpPr>
        <p:spPr>
          <a:xfrm>
            <a:off x="2256790" y="3581400"/>
            <a:ext cx="2971800" cy="283210"/>
          </a:xfrm>
          <a:prstGeom prst="rect">
            <a:avLst/>
          </a:prstGeom>
          <a:noFill/>
        </p:spPr>
        <p:txBody>
          <a:bodyPr wrap="none" lIns="360000" tIns="0" rIns="0" bIns="0" anchor="b" anchorCtr="0"/>
          <a:lstStyle/>
          <a:p>
            <a:r>
              <a:rPr lang="zh-CN" altLang="en-US" b="1">
                <a:solidFill>
                  <a:schemeClr val="accent4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软件安装</a:t>
            </a:r>
          </a:p>
        </p:txBody>
      </p:sp>
      <p:sp>
        <p:nvSpPr>
          <p:cNvPr id="11" name="Diamond 29"/>
          <p:cNvSpPr/>
          <p:nvPr/>
        </p:nvSpPr>
        <p:spPr>
          <a:xfrm>
            <a:off x="1762760" y="2811145"/>
            <a:ext cx="467995" cy="467995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0000" lnSpcReduction="1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21" name="TextBox 39"/>
          <p:cNvSpPr txBox="1"/>
          <p:nvPr/>
        </p:nvSpPr>
        <p:spPr>
          <a:xfrm>
            <a:off x="2256790" y="2922270"/>
            <a:ext cx="2971800" cy="283210"/>
          </a:xfrm>
          <a:prstGeom prst="rect">
            <a:avLst/>
          </a:prstGeom>
          <a:noFill/>
        </p:spPr>
        <p:txBody>
          <a:bodyPr wrap="none" lIns="360000" tIns="0" rIns="0" bIns="0" anchor="b" anchorCtr="0"/>
          <a:lstStyle/>
          <a:p>
            <a:r>
              <a:rPr lang="zh-CN" altLang="en-US" b="1" dirty="0">
                <a:solidFill>
                  <a:srgbClr val="1EA6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用户和用户组</a:t>
            </a:r>
          </a:p>
        </p:txBody>
      </p:sp>
      <p:sp>
        <p:nvSpPr>
          <p:cNvPr id="13" name="Diamond 31"/>
          <p:cNvSpPr/>
          <p:nvPr/>
        </p:nvSpPr>
        <p:spPr>
          <a:xfrm>
            <a:off x="1762760" y="2152015"/>
            <a:ext cx="467995" cy="467995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0000" lnSpcReduction="1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9" name="TextBox 37"/>
          <p:cNvSpPr txBox="1"/>
          <p:nvPr/>
        </p:nvSpPr>
        <p:spPr>
          <a:xfrm>
            <a:off x="2256790" y="2263140"/>
            <a:ext cx="2971800" cy="283210"/>
          </a:xfrm>
          <a:prstGeom prst="rect">
            <a:avLst/>
          </a:prstGeom>
          <a:noFill/>
        </p:spPr>
        <p:txBody>
          <a:bodyPr wrap="none" lIns="360000" tIns="0" rIns="0" bIns="0" anchor="b" anchorCtr="0"/>
          <a:lstStyle/>
          <a:p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常用命令</a:t>
            </a:r>
          </a:p>
        </p:txBody>
      </p:sp>
      <p:sp>
        <p:nvSpPr>
          <p:cNvPr id="15" name="Diamond 33"/>
          <p:cNvSpPr/>
          <p:nvPr/>
        </p:nvSpPr>
        <p:spPr>
          <a:xfrm>
            <a:off x="1762760" y="1492885"/>
            <a:ext cx="467995" cy="46799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0000" lnSpcReduction="1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17" name="TextBox 35"/>
          <p:cNvSpPr txBox="1"/>
          <p:nvPr/>
        </p:nvSpPr>
        <p:spPr>
          <a:xfrm>
            <a:off x="2256790" y="1604645"/>
            <a:ext cx="2971800" cy="283210"/>
          </a:xfrm>
          <a:prstGeom prst="rect">
            <a:avLst/>
          </a:prstGeom>
          <a:noFill/>
        </p:spPr>
        <p:txBody>
          <a:bodyPr wrap="none" lIns="360000" tIns="0" rIns="0" bIns="0" anchor="b" anchorCtr="0"/>
          <a:lstStyle/>
          <a:p>
            <a:r>
              <a:rPr lang="en-US" altLang="zh-CN" b="1" dirty="0">
                <a:solidFill>
                  <a:srgbClr val="1EA6B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lang="zh-CN" altLang="en-US" b="1" dirty="0">
                <a:solidFill>
                  <a:srgbClr val="1EA6B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安装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062307"/>
            <a:ext cx="3528392" cy="3722171"/>
          </a:xfrm>
          <a:prstGeom prst="rect">
            <a:avLst/>
          </a:prstGeom>
        </p:spPr>
      </p:pic>
      <p:sp>
        <p:nvSpPr>
          <p:cNvPr id="2" name="Diamond 29"/>
          <p:cNvSpPr/>
          <p:nvPr/>
        </p:nvSpPr>
        <p:spPr>
          <a:xfrm>
            <a:off x="1762760" y="4130675"/>
            <a:ext cx="467995" cy="467995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0000" lnSpcReduction="1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3" name="TextBox 39"/>
          <p:cNvSpPr txBox="1"/>
          <p:nvPr/>
        </p:nvSpPr>
        <p:spPr>
          <a:xfrm>
            <a:off x="2256790" y="4241800"/>
            <a:ext cx="2971800" cy="283210"/>
          </a:xfrm>
          <a:prstGeom prst="rect">
            <a:avLst/>
          </a:prstGeom>
          <a:noFill/>
        </p:spPr>
        <p:txBody>
          <a:bodyPr wrap="none" lIns="360000" tIns="0" rIns="0" bIns="0" anchor="b" anchorCtr="0"/>
          <a:lstStyle/>
          <a:p>
            <a:r>
              <a:rPr lang="zh-CN" altLang="en-US" b="1" dirty="0">
                <a:solidFill>
                  <a:srgbClr val="1EA6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文件编辑器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734695" y="1189990"/>
            <a:ext cx="7674610" cy="3830955"/>
          </a:xfrm>
          <a:prstGeom prst="rect">
            <a:avLst/>
          </a:prstGeom>
          <a:noFill/>
          <a:ln w="28575" cmpd="dbl">
            <a:solidFill>
              <a:schemeClr val="bg1">
                <a:lumMod val="50000"/>
              </a:schemeClr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A7CDA4"/>
                </a:soli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</a:t>
            </a: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安装过程全部完成后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，弹出安装完成提示界面，如图1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12所示，单击“完成”按钮结束安装工作。</a:t>
            </a:r>
          </a:p>
          <a:p>
            <a:pPr>
              <a:lnSpc>
                <a:spcPct val="1500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22295" y="4651375"/>
            <a:ext cx="28994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安装完成提示界面</a:t>
            </a:r>
          </a:p>
        </p:txBody>
      </p:sp>
      <p:pic>
        <p:nvPicPr>
          <p:cNvPr id="5" name="图片 4" descr="1-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395" y="2046605"/>
            <a:ext cx="3331845" cy="2604770"/>
          </a:xfrm>
          <a:prstGeom prst="rect">
            <a:avLst/>
          </a:prstGeom>
        </p:spPr>
      </p:pic>
      <p:grpSp>
        <p:nvGrpSpPr>
          <p:cNvPr id="316" name="Gruppe 92"/>
          <p:cNvGrpSpPr/>
          <p:nvPr/>
        </p:nvGrpSpPr>
        <p:grpSpPr bwMode="auto">
          <a:xfrm>
            <a:off x="323215" y="2553970"/>
            <a:ext cx="954405" cy="2583180"/>
            <a:chOff x="3176834" y="3904792"/>
            <a:chExt cx="823514" cy="2228684"/>
          </a:xfrm>
          <a:solidFill>
            <a:schemeClr val="accent2"/>
          </a:solidFill>
        </p:grpSpPr>
        <p:grpSp>
          <p:nvGrpSpPr>
            <p:cNvPr id="324" name="Gruppe 52"/>
            <p:cNvGrpSpPr/>
            <p:nvPr/>
          </p:nvGrpSpPr>
          <p:grpSpPr bwMode="auto">
            <a:xfrm>
              <a:off x="3176834" y="3904792"/>
              <a:ext cx="823514" cy="2228684"/>
              <a:chOff x="3612263" y="3839478"/>
              <a:chExt cx="823514" cy="2228684"/>
            </a:xfrm>
            <a:grpFill/>
          </p:grpSpPr>
          <p:sp>
            <p:nvSpPr>
              <p:cNvPr id="327" name="Freeform 137"/>
              <p:cNvSpPr>
                <a:spLocks noEditPoints="1"/>
              </p:cNvSpPr>
              <p:nvPr/>
            </p:nvSpPr>
            <p:spPr bwMode="auto">
              <a:xfrm>
                <a:off x="3804323" y="4157631"/>
                <a:ext cx="588073" cy="1305483"/>
              </a:xfrm>
              <a:custGeom>
                <a:avLst/>
                <a:gdLst>
                  <a:gd name="T0" fmla="*/ 811490228 w 350"/>
                  <a:gd name="T1" fmla="*/ 413305594 h 774"/>
                  <a:gd name="T2" fmla="*/ 756046810 w 350"/>
                  <a:gd name="T3" fmla="*/ 257055956 h 774"/>
                  <a:gd name="T4" fmla="*/ 756046810 w 350"/>
                  <a:gd name="T5" fmla="*/ 221773779 h 774"/>
                  <a:gd name="T6" fmla="*/ 740925878 w 350"/>
                  <a:gd name="T7" fmla="*/ 181451242 h 774"/>
                  <a:gd name="T8" fmla="*/ 725804945 w 350"/>
                  <a:gd name="T9" fmla="*/ 115927201 h 774"/>
                  <a:gd name="T10" fmla="*/ 705643702 w 350"/>
                  <a:gd name="T11" fmla="*/ 90725621 h 774"/>
                  <a:gd name="T12" fmla="*/ 650200284 w 350"/>
                  <a:gd name="T13" fmla="*/ 65524067 h 774"/>
                  <a:gd name="T14" fmla="*/ 569555312 w 350"/>
                  <a:gd name="T15" fmla="*/ 45362811 h 774"/>
                  <a:gd name="T16" fmla="*/ 302418744 w 350"/>
                  <a:gd name="T17" fmla="*/ 0 h 774"/>
                  <a:gd name="T18" fmla="*/ 246975326 w 350"/>
                  <a:gd name="T19" fmla="*/ 10080625 h 774"/>
                  <a:gd name="T20" fmla="*/ 191531858 w 350"/>
                  <a:gd name="T21" fmla="*/ 35282189 h 774"/>
                  <a:gd name="T22" fmla="*/ 105846575 w 350"/>
                  <a:gd name="T23" fmla="*/ 70564378 h 774"/>
                  <a:gd name="T24" fmla="*/ 30241877 w 350"/>
                  <a:gd name="T25" fmla="*/ 90725621 h 774"/>
                  <a:gd name="T26" fmla="*/ 15120938 w 350"/>
                  <a:gd name="T27" fmla="*/ 105846579 h 774"/>
                  <a:gd name="T28" fmla="*/ 0 w 350"/>
                  <a:gd name="T29" fmla="*/ 151209377 h 774"/>
                  <a:gd name="T30" fmla="*/ 15120938 w 350"/>
                  <a:gd name="T31" fmla="*/ 216733468 h 774"/>
                  <a:gd name="T32" fmla="*/ 45362809 w 350"/>
                  <a:gd name="T33" fmla="*/ 267136577 h 774"/>
                  <a:gd name="T34" fmla="*/ 105846575 w 350"/>
                  <a:gd name="T35" fmla="*/ 524192533 h 774"/>
                  <a:gd name="T36" fmla="*/ 151209372 w 350"/>
                  <a:gd name="T37" fmla="*/ 635079373 h 774"/>
                  <a:gd name="T38" fmla="*/ 181451236 w 350"/>
                  <a:gd name="T39" fmla="*/ 715724348 h 774"/>
                  <a:gd name="T40" fmla="*/ 211693150 w 350"/>
                  <a:gd name="T41" fmla="*/ 801409633 h 774"/>
                  <a:gd name="T42" fmla="*/ 196572169 w 350"/>
                  <a:gd name="T43" fmla="*/ 871974184 h 774"/>
                  <a:gd name="T44" fmla="*/ 161289993 w 350"/>
                  <a:gd name="T45" fmla="*/ 1003022268 h 774"/>
                  <a:gd name="T46" fmla="*/ 120967507 w 350"/>
                  <a:gd name="T47" fmla="*/ 1169352528 h 774"/>
                  <a:gd name="T48" fmla="*/ 115927197 w 350"/>
                  <a:gd name="T49" fmla="*/ 1229836259 h 774"/>
                  <a:gd name="T50" fmla="*/ 146169061 w 350"/>
                  <a:gd name="T51" fmla="*/ 1244957192 h 774"/>
                  <a:gd name="T52" fmla="*/ 146169061 w 350"/>
                  <a:gd name="T53" fmla="*/ 1401206830 h 774"/>
                  <a:gd name="T54" fmla="*/ 156249683 w 350"/>
                  <a:gd name="T55" fmla="*/ 1653222375 h 774"/>
                  <a:gd name="T56" fmla="*/ 156249683 w 350"/>
                  <a:gd name="T57" fmla="*/ 1718746814 h 774"/>
                  <a:gd name="T58" fmla="*/ 156249683 w 350"/>
                  <a:gd name="T59" fmla="*/ 1789311167 h 774"/>
                  <a:gd name="T60" fmla="*/ 156249683 w 350"/>
                  <a:gd name="T61" fmla="*/ 1895157696 h 774"/>
                  <a:gd name="T62" fmla="*/ 272176879 w 350"/>
                  <a:gd name="T63" fmla="*/ 1940520494 h 774"/>
                  <a:gd name="T64" fmla="*/ 342741230 w 350"/>
                  <a:gd name="T65" fmla="*/ 1950601116 h 774"/>
                  <a:gd name="T66" fmla="*/ 493950651 w 350"/>
                  <a:gd name="T67" fmla="*/ 1925399561 h 774"/>
                  <a:gd name="T68" fmla="*/ 665321216 w 350"/>
                  <a:gd name="T69" fmla="*/ 1880036763 h 774"/>
                  <a:gd name="T70" fmla="*/ 781248363 w 350"/>
                  <a:gd name="T71" fmla="*/ 1834673965 h 774"/>
                  <a:gd name="T72" fmla="*/ 826611160 w 350"/>
                  <a:gd name="T73" fmla="*/ 1703625881 h 774"/>
                  <a:gd name="T74" fmla="*/ 821570849 w 350"/>
                  <a:gd name="T75" fmla="*/ 1340723099 h 774"/>
                  <a:gd name="T76" fmla="*/ 821570849 w 350"/>
                  <a:gd name="T77" fmla="*/ 1159271906 h 774"/>
                  <a:gd name="T78" fmla="*/ 796369296 w 350"/>
                  <a:gd name="T79" fmla="*/ 1028223823 h 774"/>
                  <a:gd name="T80" fmla="*/ 776208053 w 350"/>
                  <a:gd name="T81" fmla="*/ 967740092 h 774"/>
                  <a:gd name="T82" fmla="*/ 861893534 w 350"/>
                  <a:gd name="T83" fmla="*/ 751006524 h 774"/>
                  <a:gd name="T84" fmla="*/ 877014466 w 350"/>
                  <a:gd name="T85" fmla="*/ 705643726 h 774"/>
                  <a:gd name="T86" fmla="*/ 877014466 w 350"/>
                  <a:gd name="T87" fmla="*/ 685482482 h 774"/>
                  <a:gd name="T88" fmla="*/ 705643702 w 350"/>
                  <a:gd name="T89" fmla="*/ 619958440 h 774"/>
                  <a:gd name="T90" fmla="*/ 685482459 w 350"/>
                  <a:gd name="T91" fmla="*/ 650200306 h 774"/>
                  <a:gd name="T92" fmla="*/ 700603392 w 350"/>
                  <a:gd name="T93" fmla="*/ 594756886 h 774"/>
                  <a:gd name="T94" fmla="*/ 710684013 w 350"/>
                  <a:gd name="T95" fmla="*/ 604837508 h 774"/>
                  <a:gd name="T96" fmla="*/ 705643702 w 350"/>
                  <a:gd name="T97" fmla="*/ 619958440 h 77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350"/>
                  <a:gd name="T148" fmla="*/ 0 h 774"/>
                  <a:gd name="T149" fmla="*/ 350 w 350"/>
                  <a:gd name="T150" fmla="*/ 774 h 77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350" h="774">
                    <a:moveTo>
                      <a:pt x="344" y="262"/>
                    </a:moveTo>
                    <a:lnTo>
                      <a:pt x="344" y="262"/>
                    </a:lnTo>
                    <a:lnTo>
                      <a:pt x="322" y="164"/>
                    </a:lnTo>
                    <a:lnTo>
                      <a:pt x="300" y="102"/>
                    </a:lnTo>
                    <a:lnTo>
                      <a:pt x="300" y="96"/>
                    </a:lnTo>
                    <a:lnTo>
                      <a:pt x="300" y="88"/>
                    </a:lnTo>
                    <a:lnTo>
                      <a:pt x="296" y="80"/>
                    </a:lnTo>
                    <a:lnTo>
                      <a:pt x="294" y="76"/>
                    </a:lnTo>
                    <a:lnTo>
                      <a:pt x="294" y="72"/>
                    </a:lnTo>
                    <a:lnTo>
                      <a:pt x="292" y="56"/>
                    </a:lnTo>
                    <a:lnTo>
                      <a:pt x="288" y="46"/>
                    </a:lnTo>
                    <a:lnTo>
                      <a:pt x="284" y="40"/>
                    </a:lnTo>
                    <a:lnTo>
                      <a:pt x="280" y="36"/>
                    </a:lnTo>
                    <a:lnTo>
                      <a:pt x="270" y="30"/>
                    </a:lnTo>
                    <a:lnTo>
                      <a:pt x="260" y="26"/>
                    </a:lnTo>
                    <a:lnTo>
                      <a:pt x="258" y="26"/>
                    </a:lnTo>
                    <a:lnTo>
                      <a:pt x="234" y="20"/>
                    </a:lnTo>
                    <a:lnTo>
                      <a:pt x="226" y="18"/>
                    </a:lnTo>
                    <a:lnTo>
                      <a:pt x="212" y="14"/>
                    </a:lnTo>
                    <a:lnTo>
                      <a:pt x="176" y="8"/>
                    </a:lnTo>
                    <a:lnTo>
                      <a:pt x="120" y="0"/>
                    </a:lnTo>
                    <a:lnTo>
                      <a:pt x="112" y="0"/>
                    </a:lnTo>
                    <a:lnTo>
                      <a:pt x="98" y="4"/>
                    </a:lnTo>
                    <a:lnTo>
                      <a:pt x="84" y="8"/>
                    </a:lnTo>
                    <a:lnTo>
                      <a:pt x="76" y="14"/>
                    </a:lnTo>
                    <a:lnTo>
                      <a:pt x="68" y="18"/>
                    </a:lnTo>
                    <a:lnTo>
                      <a:pt x="58" y="22"/>
                    </a:lnTo>
                    <a:lnTo>
                      <a:pt x="42" y="28"/>
                    </a:lnTo>
                    <a:lnTo>
                      <a:pt x="28" y="32"/>
                    </a:lnTo>
                    <a:lnTo>
                      <a:pt x="12" y="36"/>
                    </a:lnTo>
                    <a:lnTo>
                      <a:pt x="8" y="38"/>
                    </a:lnTo>
                    <a:lnTo>
                      <a:pt x="6" y="42"/>
                    </a:lnTo>
                    <a:lnTo>
                      <a:pt x="4" y="48"/>
                    </a:lnTo>
                    <a:lnTo>
                      <a:pt x="0" y="60"/>
                    </a:lnTo>
                    <a:lnTo>
                      <a:pt x="0" y="70"/>
                    </a:lnTo>
                    <a:lnTo>
                      <a:pt x="2" y="80"/>
                    </a:lnTo>
                    <a:lnTo>
                      <a:pt x="6" y="86"/>
                    </a:lnTo>
                    <a:lnTo>
                      <a:pt x="18" y="106"/>
                    </a:lnTo>
                    <a:lnTo>
                      <a:pt x="30" y="158"/>
                    </a:lnTo>
                    <a:lnTo>
                      <a:pt x="42" y="208"/>
                    </a:lnTo>
                    <a:lnTo>
                      <a:pt x="50" y="224"/>
                    </a:lnTo>
                    <a:lnTo>
                      <a:pt x="56" y="240"/>
                    </a:lnTo>
                    <a:lnTo>
                      <a:pt x="60" y="252"/>
                    </a:lnTo>
                    <a:lnTo>
                      <a:pt x="64" y="266"/>
                    </a:lnTo>
                    <a:lnTo>
                      <a:pt x="72" y="284"/>
                    </a:lnTo>
                    <a:lnTo>
                      <a:pt x="80" y="304"/>
                    </a:lnTo>
                    <a:lnTo>
                      <a:pt x="82" y="312"/>
                    </a:lnTo>
                    <a:lnTo>
                      <a:pt x="84" y="318"/>
                    </a:lnTo>
                    <a:lnTo>
                      <a:pt x="82" y="332"/>
                    </a:lnTo>
                    <a:lnTo>
                      <a:pt x="78" y="346"/>
                    </a:lnTo>
                    <a:lnTo>
                      <a:pt x="72" y="364"/>
                    </a:lnTo>
                    <a:lnTo>
                      <a:pt x="64" y="398"/>
                    </a:lnTo>
                    <a:lnTo>
                      <a:pt x="54" y="438"/>
                    </a:lnTo>
                    <a:lnTo>
                      <a:pt x="48" y="464"/>
                    </a:lnTo>
                    <a:lnTo>
                      <a:pt x="42" y="484"/>
                    </a:lnTo>
                    <a:lnTo>
                      <a:pt x="46" y="488"/>
                    </a:lnTo>
                    <a:lnTo>
                      <a:pt x="52" y="492"/>
                    </a:lnTo>
                    <a:lnTo>
                      <a:pt x="58" y="494"/>
                    </a:lnTo>
                    <a:lnTo>
                      <a:pt x="58" y="506"/>
                    </a:lnTo>
                    <a:lnTo>
                      <a:pt x="58" y="524"/>
                    </a:lnTo>
                    <a:lnTo>
                      <a:pt x="58" y="556"/>
                    </a:lnTo>
                    <a:lnTo>
                      <a:pt x="60" y="606"/>
                    </a:lnTo>
                    <a:lnTo>
                      <a:pt x="62" y="656"/>
                    </a:lnTo>
                    <a:lnTo>
                      <a:pt x="62" y="672"/>
                    </a:lnTo>
                    <a:lnTo>
                      <a:pt x="62" y="682"/>
                    </a:lnTo>
                    <a:lnTo>
                      <a:pt x="62" y="710"/>
                    </a:lnTo>
                    <a:lnTo>
                      <a:pt x="62" y="732"/>
                    </a:lnTo>
                    <a:lnTo>
                      <a:pt x="62" y="752"/>
                    </a:lnTo>
                    <a:lnTo>
                      <a:pt x="72" y="756"/>
                    </a:lnTo>
                    <a:lnTo>
                      <a:pt x="108" y="770"/>
                    </a:lnTo>
                    <a:lnTo>
                      <a:pt x="122" y="774"/>
                    </a:lnTo>
                    <a:lnTo>
                      <a:pt x="136" y="774"/>
                    </a:lnTo>
                    <a:lnTo>
                      <a:pt x="152" y="774"/>
                    </a:lnTo>
                    <a:lnTo>
                      <a:pt x="168" y="770"/>
                    </a:lnTo>
                    <a:lnTo>
                      <a:pt x="196" y="764"/>
                    </a:lnTo>
                    <a:lnTo>
                      <a:pt x="214" y="760"/>
                    </a:lnTo>
                    <a:lnTo>
                      <a:pt x="264" y="746"/>
                    </a:lnTo>
                    <a:lnTo>
                      <a:pt x="288" y="738"/>
                    </a:lnTo>
                    <a:lnTo>
                      <a:pt x="310" y="728"/>
                    </a:lnTo>
                    <a:lnTo>
                      <a:pt x="330" y="716"/>
                    </a:lnTo>
                    <a:lnTo>
                      <a:pt x="328" y="676"/>
                    </a:lnTo>
                    <a:lnTo>
                      <a:pt x="326" y="616"/>
                    </a:lnTo>
                    <a:lnTo>
                      <a:pt x="326" y="532"/>
                    </a:lnTo>
                    <a:lnTo>
                      <a:pt x="324" y="468"/>
                    </a:lnTo>
                    <a:lnTo>
                      <a:pt x="326" y="460"/>
                    </a:lnTo>
                    <a:lnTo>
                      <a:pt x="326" y="446"/>
                    </a:lnTo>
                    <a:lnTo>
                      <a:pt x="324" y="434"/>
                    </a:lnTo>
                    <a:lnTo>
                      <a:pt x="316" y="408"/>
                    </a:lnTo>
                    <a:lnTo>
                      <a:pt x="310" y="392"/>
                    </a:lnTo>
                    <a:lnTo>
                      <a:pt x="308" y="384"/>
                    </a:lnTo>
                    <a:lnTo>
                      <a:pt x="324" y="344"/>
                    </a:lnTo>
                    <a:lnTo>
                      <a:pt x="338" y="314"/>
                    </a:lnTo>
                    <a:lnTo>
                      <a:pt x="342" y="298"/>
                    </a:lnTo>
                    <a:lnTo>
                      <a:pt x="344" y="290"/>
                    </a:lnTo>
                    <a:lnTo>
                      <a:pt x="348" y="280"/>
                    </a:lnTo>
                    <a:lnTo>
                      <a:pt x="350" y="276"/>
                    </a:lnTo>
                    <a:lnTo>
                      <a:pt x="348" y="272"/>
                    </a:lnTo>
                    <a:lnTo>
                      <a:pt x="344" y="262"/>
                    </a:lnTo>
                    <a:close/>
                    <a:moveTo>
                      <a:pt x="280" y="246"/>
                    </a:moveTo>
                    <a:lnTo>
                      <a:pt x="276" y="250"/>
                    </a:lnTo>
                    <a:lnTo>
                      <a:pt x="276" y="256"/>
                    </a:lnTo>
                    <a:lnTo>
                      <a:pt x="272" y="258"/>
                    </a:lnTo>
                    <a:lnTo>
                      <a:pt x="274" y="236"/>
                    </a:lnTo>
                    <a:lnTo>
                      <a:pt x="278" y="236"/>
                    </a:lnTo>
                    <a:lnTo>
                      <a:pt x="280" y="238"/>
                    </a:lnTo>
                    <a:lnTo>
                      <a:pt x="282" y="240"/>
                    </a:lnTo>
                    <a:lnTo>
                      <a:pt x="282" y="246"/>
                    </a:lnTo>
                    <a:lnTo>
                      <a:pt x="280" y="2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>
                  <a:latin typeface="+mn-lt"/>
                </a:endParaRPr>
              </a:p>
            </p:txBody>
          </p:sp>
          <p:sp>
            <p:nvSpPr>
              <p:cNvPr id="328" name="Freeform 139"/>
              <p:cNvSpPr/>
              <p:nvPr/>
            </p:nvSpPr>
            <p:spPr bwMode="auto">
              <a:xfrm>
                <a:off x="3882332" y="3839514"/>
                <a:ext cx="339041" cy="366135"/>
              </a:xfrm>
              <a:custGeom>
                <a:avLst/>
                <a:gdLst>
                  <a:gd name="T0" fmla="*/ 282257514 w 202"/>
                  <a:gd name="T1" fmla="*/ 10080625 h 216"/>
                  <a:gd name="T2" fmla="*/ 317539691 w 202"/>
                  <a:gd name="T3" fmla="*/ 5040313 h 216"/>
                  <a:gd name="T4" fmla="*/ 327620313 w 202"/>
                  <a:gd name="T5" fmla="*/ 10080625 h 216"/>
                  <a:gd name="T6" fmla="*/ 403224977 w 202"/>
                  <a:gd name="T7" fmla="*/ 15120939 h 216"/>
                  <a:gd name="T8" fmla="*/ 433466942 w 202"/>
                  <a:gd name="T9" fmla="*/ 30241879 h 216"/>
                  <a:gd name="T10" fmla="*/ 443547564 w 202"/>
                  <a:gd name="T11" fmla="*/ 45362812 h 216"/>
                  <a:gd name="T12" fmla="*/ 463708808 w 202"/>
                  <a:gd name="T13" fmla="*/ 100806246 h 216"/>
                  <a:gd name="T14" fmla="*/ 463708808 w 202"/>
                  <a:gd name="T15" fmla="*/ 156249693 h 216"/>
                  <a:gd name="T16" fmla="*/ 473789430 w 202"/>
                  <a:gd name="T17" fmla="*/ 226814098 h 216"/>
                  <a:gd name="T18" fmla="*/ 473789430 w 202"/>
                  <a:gd name="T19" fmla="*/ 307459075 h 216"/>
                  <a:gd name="T20" fmla="*/ 453628186 w 202"/>
                  <a:gd name="T21" fmla="*/ 372983119 h 216"/>
                  <a:gd name="T22" fmla="*/ 453628186 w 202"/>
                  <a:gd name="T23" fmla="*/ 393144363 h 216"/>
                  <a:gd name="T24" fmla="*/ 473789430 w 202"/>
                  <a:gd name="T25" fmla="*/ 443547573 h 216"/>
                  <a:gd name="T26" fmla="*/ 493950674 w 202"/>
                  <a:gd name="T27" fmla="*/ 453628195 h 216"/>
                  <a:gd name="T28" fmla="*/ 483870052 w 202"/>
                  <a:gd name="T29" fmla="*/ 453628195 h 216"/>
                  <a:gd name="T30" fmla="*/ 463708808 w 202"/>
                  <a:gd name="T31" fmla="*/ 453628195 h 216"/>
                  <a:gd name="T32" fmla="*/ 473789430 w 202"/>
                  <a:gd name="T33" fmla="*/ 478829751 h 216"/>
                  <a:gd name="T34" fmla="*/ 498990985 w 202"/>
                  <a:gd name="T35" fmla="*/ 493950684 h 216"/>
                  <a:gd name="T36" fmla="*/ 509071607 w 202"/>
                  <a:gd name="T37" fmla="*/ 488910373 h 216"/>
                  <a:gd name="T38" fmla="*/ 493950674 w 202"/>
                  <a:gd name="T39" fmla="*/ 534273172 h 216"/>
                  <a:gd name="T40" fmla="*/ 473789430 w 202"/>
                  <a:gd name="T41" fmla="*/ 544353795 h 216"/>
                  <a:gd name="T42" fmla="*/ 453628186 w 202"/>
                  <a:gd name="T43" fmla="*/ 544353795 h 216"/>
                  <a:gd name="T44" fmla="*/ 418346010 w 202"/>
                  <a:gd name="T45" fmla="*/ 534273172 h 216"/>
                  <a:gd name="T46" fmla="*/ 398184666 w 202"/>
                  <a:gd name="T47" fmla="*/ 509071617 h 216"/>
                  <a:gd name="T48" fmla="*/ 398184666 w 202"/>
                  <a:gd name="T49" fmla="*/ 493950684 h 216"/>
                  <a:gd name="T50" fmla="*/ 388104044 w 202"/>
                  <a:gd name="T51" fmla="*/ 478829751 h 216"/>
                  <a:gd name="T52" fmla="*/ 352821868 w 202"/>
                  <a:gd name="T53" fmla="*/ 468749128 h 216"/>
                  <a:gd name="T54" fmla="*/ 337700935 w 202"/>
                  <a:gd name="T55" fmla="*/ 453628195 h 216"/>
                  <a:gd name="T56" fmla="*/ 196572178 w 202"/>
                  <a:gd name="T57" fmla="*/ 453628195 h 216"/>
                  <a:gd name="T58" fmla="*/ 176410934 w 202"/>
                  <a:gd name="T59" fmla="*/ 478829751 h 216"/>
                  <a:gd name="T60" fmla="*/ 176410934 w 202"/>
                  <a:gd name="T61" fmla="*/ 504031306 h 216"/>
                  <a:gd name="T62" fmla="*/ 171370623 w 202"/>
                  <a:gd name="T63" fmla="*/ 524192550 h 216"/>
                  <a:gd name="T64" fmla="*/ 151209379 w 202"/>
                  <a:gd name="T65" fmla="*/ 534273172 h 216"/>
                  <a:gd name="T66" fmla="*/ 141128757 w 202"/>
                  <a:gd name="T67" fmla="*/ 539313484 h 216"/>
                  <a:gd name="T68" fmla="*/ 120967513 w 202"/>
                  <a:gd name="T69" fmla="*/ 534273172 h 216"/>
                  <a:gd name="T70" fmla="*/ 70564378 w 202"/>
                  <a:gd name="T71" fmla="*/ 544353795 h 216"/>
                  <a:gd name="T72" fmla="*/ 35282189 w 202"/>
                  <a:gd name="T73" fmla="*/ 529232861 h 216"/>
                  <a:gd name="T74" fmla="*/ 15120939 w 202"/>
                  <a:gd name="T75" fmla="*/ 493950684 h 216"/>
                  <a:gd name="T76" fmla="*/ 0 w 202"/>
                  <a:gd name="T77" fmla="*/ 473789440 h 216"/>
                  <a:gd name="T78" fmla="*/ 30241878 w 202"/>
                  <a:gd name="T79" fmla="*/ 478829751 h 216"/>
                  <a:gd name="T80" fmla="*/ 35282189 w 202"/>
                  <a:gd name="T81" fmla="*/ 473789440 h 216"/>
                  <a:gd name="T82" fmla="*/ 45362811 w 202"/>
                  <a:gd name="T83" fmla="*/ 458668506 h 216"/>
                  <a:gd name="T84" fmla="*/ 65524068 w 202"/>
                  <a:gd name="T85" fmla="*/ 433466951 h 216"/>
                  <a:gd name="T86" fmla="*/ 60483757 w 202"/>
                  <a:gd name="T87" fmla="*/ 398184674 h 216"/>
                  <a:gd name="T88" fmla="*/ 55443446 w 202"/>
                  <a:gd name="T89" fmla="*/ 367942808 h 216"/>
                  <a:gd name="T90" fmla="*/ 45362811 w 202"/>
                  <a:gd name="T91" fmla="*/ 312499386 h 216"/>
                  <a:gd name="T92" fmla="*/ 55443446 w 202"/>
                  <a:gd name="T93" fmla="*/ 267136586 h 216"/>
                  <a:gd name="T94" fmla="*/ 80645000 w 202"/>
                  <a:gd name="T95" fmla="*/ 196572182 h 216"/>
                  <a:gd name="T96" fmla="*/ 90725622 w 202"/>
                  <a:gd name="T97" fmla="*/ 171370626 h 216"/>
                  <a:gd name="T98" fmla="*/ 120967513 w 202"/>
                  <a:gd name="T99" fmla="*/ 105846582 h 216"/>
                  <a:gd name="T100" fmla="*/ 181451245 w 202"/>
                  <a:gd name="T101" fmla="*/ 45362812 h 216"/>
                  <a:gd name="T102" fmla="*/ 236894715 w 202"/>
                  <a:gd name="T103" fmla="*/ 5040313 h 216"/>
                  <a:gd name="T104" fmla="*/ 272176892 w 202"/>
                  <a:gd name="T105" fmla="*/ 5040313 h 216"/>
                  <a:gd name="T106" fmla="*/ 282257514 w 202"/>
                  <a:gd name="T107" fmla="*/ 10080625 h 21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02"/>
                  <a:gd name="T163" fmla="*/ 0 h 216"/>
                  <a:gd name="T164" fmla="*/ 202 w 202"/>
                  <a:gd name="T165" fmla="*/ 216 h 21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02" h="216">
                    <a:moveTo>
                      <a:pt x="112" y="4"/>
                    </a:moveTo>
                    <a:lnTo>
                      <a:pt x="112" y="4"/>
                    </a:lnTo>
                    <a:lnTo>
                      <a:pt x="120" y="2"/>
                    </a:lnTo>
                    <a:lnTo>
                      <a:pt x="126" y="2"/>
                    </a:lnTo>
                    <a:lnTo>
                      <a:pt x="130" y="4"/>
                    </a:lnTo>
                    <a:lnTo>
                      <a:pt x="146" y="4"/>
                    </a:lnTo>
                    <a:lnTo>
                      <a:pt x="160" y="6"/>
                    </a:lnTo>
                    <a:lnTo>
                      <a:pt x="166" y="8"/>
                    </a:lnTo>
                    <a:lnTo>
                      <a:pt x="172" y="12"/>
                    </a:lnTo>
                    <a:lnTo>
                      <a:pt x="176" y="18"/>
                    </a:lnTo>
                    <a:lnTo>
                      <a:pt x="180" y="24"/>
                    </a:lnTo>
                    <a:lnTo>
                      <a:pt x="184" y="40"/>
                    </a:lnTo>
                    <a:lnTo>
                      <a:pt x="184" y="54"/>
                    </a:lnTo>
                    <a:lnTo>
                      <a:pt x="184" y="62"/>
                    </a:lnTo>
                    <a:lnTo>
                      <a:pt x="188" y="90"/>
                    </a:lnTo>
                    <a:lnTo>
                      <a:pt x="190" y="108"/>
                    </a:lnTo>
                    <a:lnTo>
                      <a:pt x="188" y="122"/>
                    </a:lnTo>
                    <a:lnTo>
                      <a:pt x="180" y="148"/>
                    </a:lnTo>
                    <a:lnTo>
                      <a:pt x="180" y="156"/>
                    </a:lnTo>
                    <a:lnTo>
                      <a:pt x="182" y="166"/>
                    </a:lnTo>
                    <a:lnTo>
                      <a:pt x="188" y="176"/>
                    </a:lnTo>
                    <a:lnTo>
                      <a:pt x="192" y="178"/>
                    </a:lnTo>
                    <a:lnTo>
                      <a:pt x="196" y="180"/>
                    </a:lnTo>
                    <a:lnTo>
                      <a:pt x="192" y="180"/>
                    </a:lnTo>
                    <a:lnTo>
                      <a:pt x="188" y="180"/>
                    </a:lnTo>
                    <a:lnTo>
                      <a:pt x="184" y="180"/>
                    </a:lnTo>
                    <a:lnTo>
                      <a:pt x="188" y="190"/>
                    </a:lnTo>
                    <a:lnTo>
                      <a:pt x="194" y="194"/>
                    </a:lnTo>
                    <a:lnTo>
                      <a:pt x="198" y="196"/>
                    </a:lnTo>
                    <a:lnTo>
                      <a:pt x="202" y="194"/>
                    </a:lnTo>
                    <a:lnTo>
                      <a:pt x="200" y="204"/>
                    </a:lnTo>
                    <a:lnTo>
                      <a:pt x="196" y="212"/>
                    </a:lnTo>
                    <a:lnTo>
                      <a:pt x="192" y="214"/>
                    </a:lnTo>
                    <a:lnTo>
                      <a:pt x="188" y="216"/>
                    </a:lnTo>
                    <a:lnTo>
                      <a:pt x="180" y="216"/>
                    </a:lnTo>
                    <a:lnTo>
                      <a:pt x="170" y="214"/>
                    </a:lnTo>
                    <a:lnTo>
                      <a:pt x="166" y="212"/>
                    </a:lnTo>
                    <a:lnTo>
                      <a:pt x="162" y="208"/>
                    </a:lnTo>
                    <a:lnTo>
                      <a:pt x="158" y="202"/>
                    </a:lnTo>
                    <a:lnTo>
                      <a:pt x="158" y="196"/>
                    </a:lnTo>
                    <a:lnTo>
                      <a:pt x="156" y="192"/>
                    </a:lnTo>
                    <a:lnTo>
                      <a:pt x="154" y="190"/>
                    </a:lnTo>
                    <a:lnTo>
                      <a:pt x="144" y="188"/>
                    </a:lnTo>
                    <a:lnTo>
                      <a:pt x="140" y="186"/>
                    </a:lnTo>
                    <a:lnTo>
                      <a:pt x="136" y="184"/>
                    </a:lnTo>
                    <a:lnTo>
                      <a:pt x="134" y="180"/>
                    </a:lnTo>
                    <a:lnTo>
                      <a:pt x="134" y="176"/>
                    </a:lnTo>
                    <a:lnTo>
                      <a:pt x="78" y="180"/>
                    </a:lnTo>
                    <a:lnTo>
                      <a:pt x="70" y="190"/>
                    </a:lnTo>
                    <a:lnTo>
                      <a:pt x="70" y="194"/>
                    </a:lnTo>
                    <a:lnTo>
                      <a:pt x="70" y="200"/>
                    </a:lnTo>
                    <a:lnTo>
                      <a:pt x="70" y="206"/>
                    </a:lnTo>
                    <a:lnTo>
                      <a:pt x="68" y="208"/>
                    </a:lnTo>
                    <a:lnTo>
                      <a:pt x="64" y="212"/>
                    </a:lnTo>
                    <a:lnTo>
                      <a:pt x="60" y="212"/>
                    </a:lnTo>
                    <a:lnTo>
                      <a:pt x="56" y="214"/>
                    </a:lnTo>
                    <a:lnTo>
                      <a:pt x="48" y="212"/>
                    </a:lnTo>
                    <a:lnTo>
                      <a:pt x="42" y="214"/>
                    </a:lnTo>
                    <a:lnTo>
                      <a:pt x="28" y="216"/>
                    </a:lnTo>
                    <a:lnTo>
                      <a:pt x="22" y="214"/>
                    </a:lnTo>
                    <a:lnTo>
                      <a:pt x="14" y="210"/>
                    </a:lnTo>
                    <a:lnTo>
                      <a:pt x="8" y="204"/>
                    </a:lnTo>
                    <a:lnTo>
                      <a:pt x="6" y="196"/>
                    </a:lnTo>
                    <a:lnTo>
                      <a:pt x="0" y="188"/>
                    </a:lnTo>
                    <a:lnTo>
                      <a:pt x="6" y="190"/>
                    </a:lnTo>
                    <a:lnTo>
                      <a:pt x="12" y="190"/>
                    </a:lnTo>
                    <a:lnTo>
                      <a:pt x="14" y="190"/>
                    </a:lnTo>
                    <a:lnTo>
                      <a:pt x="14" y="188"/>
                    </a:lnTo>
                    <a:lnTo>
                      <a:pt x="18" y="182"/>
                    </a:lnTo>
                    <a:lnTo>
                      <a:pt x="24" y="178"/>
                    </a:lnTo>
                    <a:lnTo>
                      <a:pt x="26" y="172"/>
                    </a:lnTo>
                    <a:lnTo>
                      <a:pt x="26" y="166"/>
                    </a:lnTo>
                    <a:lnTo>
                      <a:pt x="24" y="158"/>
                    </a:lnTo>
                    <a:lnTo>
                      <a:pt x="22" y="146"/>
                    </a:lnTo>
                    <a:lnTo>
                      <a:pt x="18" y="134"/>
                    </a:lnTo>
                    <a:lnTo>
                      <a:pt x="18" y="124"/>
                    </a:lnTo>
                    <a:lnTo>
                      <a:pt x="18" y="114"/>
                    </a:lnTo>
                    <a:lnTo>
                      <a:pt x="22" y="106"/>
                    </a:lnTo>
                    <a:lnTo>
                      <a:pt x="30" y="88"/>
                    </a:lnTo>
                    <a:lnTo>
                      <a:pt x="32" y="78"/>
                    </a:lnTo>
                    <a:lnTo>
                      <a:pt x="36" y="68"/>
                    </a:lnTo>
                    <a:lnTo>
                      <a:pt x="40" y="56"/>
                    </a:lnTo>
                    <a:lnTo>
                      <a:pt x="48" y="42"/>
                    </a:lnTo>
                    <a:lnTo>
                      <a:pt x="60" y="30"/>
                    </a:lnTo>
                    <a:lnTo>
                      <a:pt x="72" y="18"/>
                    </a:lnTo>
                    <a:lnTo>
                      <a:pt x="84" y="10"/>
                    </a:lnTo>
                    <a:lnTo>
                      <a:pt x="94" y="2"/>
                    </a:lnTo>
                    <a:lnTo>
                      <a:pt x="104" y="0"/>
                    </a:lnTo>
                    <a:lnTo>
                      <a:pt x="108" y="2"/>
                    </a:lnTo>
                    <a:lnTo>
                      <a:pt x="112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>
                  <a:latin typeface="+mn-lt"/>
                </a:endParaRPr>
              </a:p>
            </p:txBody>
          </p:sp>
          <p:sp>
            <p:nvSpPr>
              <p:cNvPr id="329" name="Freeform 141"/>
              <p:cNvSpPr/>
              <p:nvPr/>
            </p:nvSpPr>
            <p:spPr bwMode="auto">
              <a:xfrm>
                <a:off x="3999346" y="3881529"/>
                <a:ext cx="174022" cy="249093"/>
              </a:xfrm>
              <a:custGeom>
                <a:avLst/>
                <a:gdLst>
                  <a:gd name="T0" fmla="*/ 231854407 w 106"/>
                  <a:gd name="T1" fmla="*/ 50403117 h 150"/>
                  <a:gd name="T2" fmla="*/ 231854407 w 106"/>
                  <a:gd name="T3" fmla="*/ 50403117 h 150"/>
                  <a:gd name="T4" fmla="*/ 246975341 w 106"/>
                  <a:gd name="T5" fmla="*/ 85685302 h 150"/>
                  <a:gd name="T6" fmla="*/ 262096274 w 106"/>
                  <a:gd name="T7" fmla="*/ 115927190 h 150"/>
                  <a:gd name="T8" fmla="*/ 267136585 w 106"/>
                  <a:gd name="T9" fmla="*/ 141128742 h 150"/>
                  <a:gd name="T10" fmla="*/ 267136585 w 106"/>
                  <a:gd name="T11" fmla="*/ 141128742 h 150"/>
                  <a:gd name="T12" fmla="*/ 267136585 w 106"/>
                  <a:gd name="T13" fmla="*/ 186491536 h 150"/>
                  <a:gd name="T14" fmla="*/ 267136585 w 106"/>
                  <a:gd name="T15" fmla="*/ 186491536 h 150"/>
                  <a:gd name="T16" fmla="*/ 257055963 w 106"/>
                  <a:gd name="T17" fmla="*/ 241935001 h 150"/>
                  <a:gd name="T18" fmla="*/ 252015652 w 106"/>
                  <a:gd name="T19" fmla="*/ 277217174 h 150"/>
                  <a:gd name="T20" fmla="*/ 241935030 w 106"/>
                  <a:gd name="T21" fmla="*/ 302418726 h 150"/>
                  <a:gd name="T22" fmla="*/ 241935030 w 106"/>
                  <a:gd name="T23" fmla="*/ 302418726 h 150"/>
                  <a:gd name="T24" fmla="*/ 201612492 w 106"/>
                  <a:gd name="T25" fmla="*/ 367942762 h 150"/>
                  <a:gd name="T26" fmla="*/ 201612492 w 106"/>
                  <a:gd name="T27" fmla="*/ 367942762 h 150"/>
                  <a:gd name="T28" fmla="*/ 191531869 w 106"/>
                  <a:gd name="T29" fmla="*/ 372983072 h 150"/>
                  <a:gd name="T30" fmla="*/ 176410936 w 106"/>
                  <a:gd name="T31" fmla="*/ 378023383 h 150"/>
                  <a:gd name="T32" fmla="*/ 161290003 w 106"/>
                  <a:gd name="T33" fmla="*/ 378023383 h 150"/>
                  <a:gd name="T34" fmla="*/ 161290003 w 106"/>
                  <a:gd name="T35" fmla="*/ 378023383 h 150"/>
                  <a:gd name="T36" fmla="*/ 136088448 w 106"/>
                  <a:gd name="T37" fmla="*/ 372983072 h 150"/>
                  <a:gd name="T38" fmla="*/ 105846582 w 106"/>
                  <a:gd name="T39" fmla="*/ 362902452 h 150"/>
                  <a:gd name="T40" fmla="*/ 65524068 w 106"/>
                  <a:gd name="T41" fmla="*/ 342741210 h 150"/>
                  <a:gd name="T42" fmla="*/ 65524068 w 106"/>
                  <a:gd name="T43" fmla="*/ 342741210 h 150"/>
                  <a:gd name="T44" fmla="*/ 40322501 w 106"/>
                  <a:gd name="T45" fmla="*/ 332660589 h 150"/>
                  <a:gd name="T46" fmla="*/ 20161250 w 106"/>
                  <a:gd name="T47" fmla="*/ 317539658 h 150"/>
                  <a:gd name="T48" fmla="*/ 10080625 w 106"/>
                  <a:gd name="T49" fmla="*/ 307459037 h 150"/>
                  <a:gd name="T50" fmla="*/ 5040313 w 106"/>
                  <a:gd name="T51" fmla="*/ 297378416 h 150"/>
                  <a:gd name="T52" fmla="*/ 5040313 w 106"/>
                  <a:gd name="T53" fmla="*/ 297378416 h 150"/>
                  <a:gd name="T54" fmla="*/ 0 w 106"/>
                  <a:gd name="T55" fmla="*/ 262096243 h 150"/>
                  <a:gd name="T56" fmla="*/ 0 w 106"/>
                  <a:gd name="T57" fmla="*/ 246975311 h 150"/>
                  <a:gd name="T58" fmla="*/ 0 w 106"/>
                  <a:gd name="T59" fmla="*/ 246975311 h 150"/>
                  <a:gd name="T60" fmla="*/ 10080625 w 106"/>
                  <a:gd name="T61" fmla="*/ 206652778 h 150"/>
                  <a:gd name="T62" fmla="*/ 15120939 w 106"/>
                  <a:gd name="T63" fmla="*/ 166330294 h 150"/>
                  <a:gd name="T64" fmla="*/ 20161250 w 106"/>
                  <a:gd name="T65" fmla="*/ 126007811 h 150"/>
                  <a:gd name="T66" fmla="*/ 20161250 w 106"/>
                  <a:gd name="T67" fmla="*/ 126007811 h 150"/>
                  <a:gd name="T68" fmla="*/ 20161250 w 106"/>
                  <a:gd name="T69" fmla="*/ 105846569 h 150"/>
                  <a:gd name="T70" fmla="*/ 25201561 w 106"/>
                  <a:gd name="T71" fmla="*/ 85685302 h 150"/>
                  <a:gd name="T72" fmla="*/ 40322501 w 106"/>
                  <a:gd name="T73" fmla="*/ 65524061 h 150"/>
                  <a:gd name="T74" fmla="*/ 50403123 w 106"/>
                  <a:gd name="T75" fmla="*/ 45362806 h 150"/>
                  <a:gd name="T76" fmla="*/ 65524068 w 106"/>
                  <a:gd name="T77" fmla="*/ 30241875 h 150"/>
                  <a:gd name="T78" fmla="*/ 85685313 w 106"/>
                  <a:gd name="T79" fmla="*/ 15120938 h 150"/>
                  <a:gd name="T80" fmla="*/ 100806246 w 106"/>
                  <a:gd name="T81" fmla="*/ 5040312 h 150"/>
                  <a:gd name="T82" fmla="*/ 120967515 w 106"/>
                  <a:gd name="T83" fmla="*/ 0 h 150"/>
                  <a:gd name="T84" fmla="*/ 120967515 w 106"/>
                  <a:gd name="T85" fmla="*/ 0 h 150"/>
                  <a:gd name="T86" fmla="*/ 156249692 w 106"/>
                  <a:gd name="T87" fmla="*/ 5040312 h 150"/>
                  <a:gd name="T88" fmla="*/ 186491558 w 106"/>
                  <a:gd name="T89" fmla="*/ 15120938 h 150"/>
                  <a:gd name="T90" fmla="*/ 211693163 w 106"/>
                  <a:gd name="T91" fmla="*/ 30241875 h 150"/>
                  <a:gd name="T92" fmla="*/ 231854407 w 106"/>
                  <a:gd name="T93" fmla="*/ 50403117 h 150"/>
                  <a:gd name="T94" fmla="*/ 231854407 w 106"/>
                  <a:gd name="T95" fmla="*/ 50403117 h 15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06"/>
                  <a:gd name="T145" fmla="*/ 0 h 150"/>
                  <a:gd name="T146" fmla="*/ 106 w 106"/>
                  <a:gd name="T147" fmla="*/ 150 h 15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06" h="150">
                    <a:moveTo>
                      <a:pt x="92" y="20"/>
                    </a:moveTo>
                    <a:lnTo>
                      <a:pt x="92" y="20"/>
                    </a:lnTo>
                    <a:lnTo>
                      <a:pt x="98" y="34"/>
                    </a:lnTo>
                    <a:lnTo>
                      <a:pt x="104" y="46"/>
                    </a:lnTo>
                    <a:lnTo>
                      <a:pt x="106" y="56"/>
                    </a:lnTo>
                    <a:lnTo>
                      <a:pt x="106" y="74"/>
                    </a:lnTo>
                    <a:lnTo>
                      <a:pt x="102" y="96"/>
                    </a:lnTo>
                    <a:lnTo>
                      <a:pt x="100" y="110"/>
                    </a:lnTo>
                    <a:lnTo>
                      <a:pt x="96" y="120"/>
                    </a:lnTo>
                    <a:lnTo>
                      <a:pt x="80" y="146"/>
                    </a:lnTo>
                    <a:lnTo>
                      <a:pt x="76" y="148"/>
                    </a:lnTo>
                    <a:lnTo>
                      <a:pt x="70" y="150"/>
                    </a:lnTo>
                    <a:lnTo>
                      <a:pt x="64" y="150"/>
                    </a:lnTo>
                    <a:lnTo>
                      <a:pt x="54" y="148"/>
                    </a:lnTo>
                    <a:lnTo>
                      <a:pt x="42" y="144"/>
                    </a:lnTo>
                    <a:lnTo>
                      <a:pt x="26" y="136"/>
                    </a:lnTo>
                    <a:lnTo>
                      <a:pt x="16" y="132"/>
                    </a:lnTo>
                    <a:lnTo>
                      <a:pt x="8" y="126"/>
                    </a:lnTo>
                    <a:lnTo>
                      <a:pt x="4" y="122"/>
                    </a:lnTo>
                    <a:lnTo>
                      <a:pt x="2" y="118"/>
                    </a:lnTo>
                    <a:lnTo>
                      <a:pt x="0" y="104"/>
                    </a:lnTo>
                    <a:lnTo>
                      <a:pt x="0" y="98"/>
                    </a:lnTo>
                    <a:lnTo>
                      <a:pt x="4" y="82"/>
                    </a:lnTo>
                    <a:lnTo>
                      <a:pt x="6" y="66"/>
                    </a:lnTo>
                    <a:lnTo>
                      <a:pt x="8" y="50"/>
                    </a:lnTo>
                    <a:lnTo>
                      <a:pt x="8" y="42"/>
                    </a:lnTo>
                    <a:lnTo>
                      <a:pt x="10" y="34"/>
                    </a:lnTo>
                    <a:lnTo>
                      <a:pt x="16" y="26"/>
                    </a:lnTo>
                    <a:lnTo>
                      <a:pt x="20" y="18"/>
                    </a:lnTo>
                    <a:lnTo>
                      <a:pt x="26" y="12"/>
                    </a:lnTo>
                    <a:lnTo>
                      <a:pt x="34" y="6"/>
                    </a:lnTo>
                    <a:lnTo>
                      <a:pt x="40" y="2"/>
                    </a:lnTo>
                    <a:lnTo>
                      <a:pt x="48" y="0"/>
                    </a:lnTo>
                    <a:lnTo>
                      <a:pt x="62" y="2"/>
                    </a:lnTo>
                    <a:lnTo>
                      <a:pt x="74" y="6"/>
                    </a:lnTo>
                    <a:lnTo>
                      <a:pt x="84" y="12"/>
                    </a:lnTo>
                    <a:lnTo>
                      <a:pt x="92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>
                  <a:latin typeface="+mn-lt"/>
                </a:endParaRPr>
              </a:p>
            </p:txBody>
          </p:sp>
          <p:sp>
            <p:nvSpPr>
              <p:cNvPr id="330" name="Freeform 142"/>
              <p:cNvSpPr/>
              <p:nvPr/>
            </p:nvSpPr>
            <p:spPr bwMode="auto">
              <a:xfrm>
                <a:off x="3903334" y="4739846"/>
                <a:ext cx="207027" cy="147055"/>
              </a:xfrm>
              <a:custGeom>
                <a:avLst/>
                <a:gdLst>
                  <a:gd name="T0" fmla="*/ 126007831 w 124"/>
                  <a:gd name="T1" fmla="*/ 40322498 h 88"/>
                  <a:gd name="T2" fmla="*/ 211693172 w 124"/>
                  <a:gd name="T3" fmla="*/ 5040312 h 88"/>
                  <a:gd name="T4" fmla="*/ 246975351 w 124"/>
                  <a:gd name="T5" fmla="*/ 0 h 88"/>
                  <a:gd name="T6" fmla="*/ 267136596 w 124"/>
                  <a:gd name="T7" fmla="*/ 10080625 h 88"/>
                  <a:gd name="T8" fmla="*/ 267136596 w 124"/>
                  <a:gd name="T9" fmla="*/ 15120938 h 88"/>
                  <a:gd name="T10" fmla="*/ 191531877 w 124"/>
                  <a:gd name="T11" fmla="*/ 50403120 h 88"/>
                  <a:gd name="T12" fmla="*/ 166330321 w 124"/>
                  <a:gd name="T13" fmla="*/ 65524065 h 88"/>
                  <a:gd name="T14" fmla="*/ 216733483 w 124"/>
                  <a:gd name="T15" fmla="*/ 65524065 h 88"/>
                  <a:gd name="T16" fmla="*/ 302418775 w 124"/>
                  <a:gd name="T17" fmla="*/ 75604686 h 88"/>
                  <a:gd name="T18" fmla="*/ 307459086 w 124"/>
                  <a:gd name="T19" fmla="*/ 80644997 h 88"/>
                  <a:gd name="T20" fmla="*/ 312499397 w 124"/>
                  <a:gd name="T21" fmla="*/ 90725618 h 88"/>
                  <a:gd name="T22" fmla="*/ 302418775 w 124"/>
                  <a:gd name="T23" fmla="*/ 95765929 h 88"/>
                  <a:gd name="T24" fmla="*/ 262096285 w 124"/>
                  <a:gd name="T25" fmla="*/ 100806240 h 88"/>
                  <a:gd name="T26" fmla="*/ 176410944 w 124"/>
                  <a:gd name="T27" fmla="*/ 110886886 h 88"/>
                  <a:gd name="T28" fmla="*/ 241935040 w 124"/>
                  <a:gd name="T29" fmla="*/ 110886886 h 88"/>
                  <a:gd name="T30" fmla="*/ 277217218 w 124"/>
                  <a:gd name="T31" fmla="*/ 110886886 h 88"/>
                  <a:gd name="T32" fmla="*/ 297378464 w 124"/>
                  <a:gd name="T33" fmla="*/ 120967508 h 88"/>
                  <a:gd name="T34" fmla="*/ 297378464 w 124"/>
                  <a:gd name="T35" fmla="*/ 126007818 h 88"/>
                  <a:gd name="T36" fmla="*/ 287297841 w 124"/>
                  <a:gd name="T37" fmla="*/ 141128751 h 88"/>
                  <a:gd name="T38" fmla="*/ 277217218 w 124"/>
                  <a:gd name="T39" fmla="*/ 141128751 h 88"/>
                  <a:gd name="T40" fmla="*/ 146169076 w 124"/>
                  <a:gd name="T41" fmla="*/ 156249683 h 88"/>
                  <a:gd name="T42" fmla="*/ 191531877 w 124"/>
                  <a:gd name="T43" fmla="*/ 166330304 h 88"/>
                  <a:gd name="T44" fmla="*/ 221773795 w 124"/>
                  <a:gd name="T45" fmla="*/ 161289994 h 88"/>
                  <a:gd name="T46" fmla="*/ 236894728 w 124"/>
                  <a:gd name="T47" fmla="*/ 161289994 h 88"/>
                  <a:gd name="T48" fmla="*/ 246975351 w 124"/>
                  <a:gd name="T49" fmla="*/ 171370615 h 88"/>
                  <a:gd name="T50" fmla="*/ 241935040 w 124"/>
                  <a:gd name="T51" fmla="*/ 181451237 h 88"/>
                  <a:gd name="T52" fmla="*/ 216733483 w 124"/>
                  <a:gd name="T53" fmla="*/ 186491547 h 88"/>
                  <a:gd name="T54" fmla="*/ 136088454 w 124"/>
                  <a:gd name="T55" fmla="*/ 191531858 h 88"/>
                  <a:gd name="T56" fmla="*/ 100806250 w 124"/>
                  <a:gd name="T57" fmla="*/ 201612480 h 88"/>
                  <a:gd name="T58" fmla="*/ 65524071 w 124"/>
                  <a:gd name="T59" fmla="*/ 216733462 h 88"/>
                  <a:gd name="T60" fmla="*/ 0 w 124"/>
                  <a:gd name="T61" fmla="*/ 221773772 h 88"/>
                  <a:gd name="T62" fmla="*/ 30241880 w 124"/>
                  <a:gd name="T63" fmla="*/ 171370615 h 88"/>
                  <a:gd name="T64" fmla="*/ 60483760 w 124"/>
                  <a:gd name="T65" fmla="*/ 105846575 h 88"/>
                  <a:gd name="T66" fmla="*/ 65524071 w 124"/>
                  <a:gd name="T67" fmla="*/ 80644997 h 88"/>
                  <a:gd name="T68" fmla="*/ 100806250 w 124"/>
                  <a:gd name="T69" fmla="*/ 50403120 h 88"/>
                  <a:gd name="T70" fmla="*/ 126007831 w 124"/>
                  <a:gd name="T71" fmla="*/ 40322498 h 8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24"/>
                  <a:gd name="T109" fmla="*/ 0 h 88"/>
                  <a:gd name="T110" fmla="*/ 124 w 124"/>
                  <a:gd name="T111" fmla="*/ 88 h 88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24" h="88">
                    <a:moveTo>
                      <a:pt x="50" y="16"/>
                    </a:moveTo>
                    <a:lnTo>
                      <a:pt x="50" y="16"/>
                    </a:lnTo>
                    <a:lnTo>
                      <a:pt x="72" y="6"/>
                    </a:lnTo>
                    <a:lnTo>
                      <a:pt x="84" y="2"/>
                    </a:lnTo>
                    <a:lnTo>
                      <a:pt x="98" y="0"/>
                    </a:lnTo>
                    <a:lnTo>
                      <a:pt x="104" y="2"/>
                    </a:lnTo>
                    <a:lnTo>
                      <a:pt x="106" y="4"/>
                    </a:lnTo>
                    <a:lnTo>
                      <a:pt x="106" y="6"/>
                    </a:lnTo>
                    <a:lnTo>
                      <a:pt x="98" y="10"/>
                    </a:lnTo>
                    <a:lnTo>
                      <a:pt x="76" y="20"/>
                    </a:lnTo>
                    <a:lnTo>
                      <a:pt x="66" y="26"/>
                    </a:lnTo>
                    <a:lnTo>
                      <a:pt x="86" y="26"/>
                    </a:lnTo>
                    <a:lnTo>
                      <a:pt x="104" y="28"/>
                    </a:lnTo>
                    <a:lnTo>
                      <a:pt x="120" y="30"/>
                    </a:lnTo>
                    <a:lnTo>
                      <a:pt x="122" y="32"/>
                    </a:lnTo>
                    <a:lnTo>
                      <a:pt x="124" y="34"/>
                    </a:lnTo>
                    <a:lnTo>
                      <a:pt x="124" y="36"/>
                    </a:lnTo>
                    <a:lnTo>
                      <a:pt x="120" y="38"/>
                    </a:lnTo>
                    <a:lnTo>
                      <a:pt x="112" y="40"/>
                    </a:lnTo>
                    <a:lnTo>
                      <a:pt x="104" y="40"/>
                    </a:lnTo>
                    <a:lnTo>
                      <a:pt x="92" y="40"/>
                    </a:lnTo>
                    <a:lnTo>
                      <a:pt x="70" y="44"/>
                    </a:lnTo>
                    <a:lnTo>
                      <a:pt x="96" y="44"/>
                    </a:lnTo>
                    <a:lnTo>
                      <a:pt x="110" y="44"/>
                    </a:lnTo>
                    <a:lnTo>
                      <a:pt x="114" y="46"/>
                    </a:lnTo>
                    <a:lnTo>
                      <a:pt x="118" y="48"/>
                    </a:lnTo>
                    <a:lnTo>
                      <a:pt x="118" y="50"/>
                    </a:lnTo>
                    <a:lnTo>
                      <a:pt x="116" y="54"/>
                    </a:lnTo>
                    <a:lnTo>
                      <a:pt x="114" y="56"/>
                    </a:lnTo>
                    <a:lnTo>
                      <a:pt x="110" y="56"/>
                    </a:lnTo>
                    <a:lnTo>
                      <a:pt x="62" y="60"/>
                    </a:lnTo>
                    <a:lnTo>
                      <a:pt x="58" y="62"/>
                    </a:lnTo>
                    <a:lnTo>
                      <a:pt x="76" y="66"/>
                    </a:lnTo>
                    <a:lnTo>
                      <a:pt x="88" y="64"/>
                    </a:lnTo>
                    <a:lnTo>
                      <a:pt x="94" y="64"/>
                    </a:lnTo>
                    <a:lnTo>
                      <a:pt x="96" y="66"/>
                    </a:lnTo>
                    <a:lnTo>
                      <a:pt x="98" y="68"/>
                    </a:lnTo>
                    <a:lnTo>
                      <a:pt x="96" y="72"/>
                    </a:lnTo>
                    <a:lnTo>
                      <a:pt x="92" y="74"/>
                    </a:lnTo>
                    <a:lnTo>
                      <a:pt x="86" y="74"/>
                    </a:lnTo>
                    <a:lnTo>
                      <a:pt x="54" y="76"/>
                    </a:lnTo>
                    <a:lnTo>
                      <a:pt x="40" y="80"/>
                    </a:lnTo>
                    <a:lnTo>
                      <a:pt x="26" y="86"/>
                    </a:lnTo>
                    <a:lnTo>
                      <a:pt x="14" y="88"/>
                    </a:lnTo>
                    <a:lnTo>
                      <a:pt x="0" y="88"/>
                    </a:lnTo>
                    <a:lnTo>
                      <a:pt x="12" y="68"/>
                    </a:lnTo>
                    <a:lnTo>
                      <a:pt x="22" y="50"/>
                    </a:lnTo>
                    <a:lnTo>
                      <a:pt x="24" y="42"/>
                    </a:lnTo>
                    <a:lnTo>
                      <a:pt x="26" y="32"/>
                    </a:lnTo>
                    <a:lnTo>
                      <a:pt x="32" y="26"/>
                    </a:lnTo>
                    <a:lnTo>
                      <a:pt x="40" y="20"/>
                    </a:lnTo>
                    <a:lnTo>
                      <a:pt x="5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>
                  <a:latin typeface="+mn-lt"/>
                </a:endParaRPr>
              </a:p>
            </p:txBody>
          </p:sp>
          <p:sp>
            <p:nvSpPr>
              <p:cNvPr id="331" name="Freeform 143"/>
              <p:cNvSpPr>
                <a:spLocks noEditPoints="1"/>
              </p:cNvSpPr>
              <p:nvPr/>
            </p:nvSpPr>
            <p:spPr bwMode="auto">
              <a:xfrm>
                <a:off x="3876332" y="5385085"/>
                <a:ext cx="558069" cy="684253"/>
              </a:xfrm>
              <a:custGeom>
                <a:avLst/>
                <a:gdLst>
                  <a:gd name="T0" fmla="*/ 186491543 w 330"/>
                  <a:gd name="T1" fmla="*/ 866933887 h 408"/>
                  <a:gd name="T2" fmla="*/ 151209369 w 330"/>
                  <a:gd name="T3" fmla="*/ 730845292 h 408"/>
                  <a:gd name="T4" fmla="*/ 146169058 w 330"/>
                  <a:gd name="T5" fmla="*/ 720764670 h 408"/>
                  <a:gd name="T6" fmla="*/ 141128747 w 330"/>
                  <a:gd name="T7" fmla="*/ 690522804 h 408"/>
                  <a:gd name="T8" fmla="*/ 141128747 w 330"/>
                  <a:gd name="T9" fmla="*/ 589716584 h 408"/>
                  <a:gd name="T10" fmla="*/ 141128747 w 330"/>
                  <a:gd name="T11" fmla="*/ 554434408 h 408"/>
                  <a:gd name="T12" fmla="*/ 50403119 w 330"/>
                  <a:gd name="T13" fmla="*/ 55443446 h 408"/>
                  <a:gd name="T14" fmla="*/ 35282187 w 330"/>
                  <a:gd name="T15" fmla="*/ 80645001 h 408"/>
                  <a:gd name="T16" fmla="*/ 10080624 w 330"/>
                  <a:gd name="T17" fmla="*/ 156249690 h 408"/>
                  <a:gd name="T18" fmla="*/ 0 w 330"/>
                  <a:gd name="T19" fmla="*/ 282257515 h 408"/>
                  <a:gd name="T20" fmla="*/ 10080624 w 330"/>
                  <a:gd name="T21" fmla="*/ 403224979 h 408"/>
                  <a:gd name="T22" fmla="*/ 25201559 w 330"/>
                  <a:gd name="T23" fmla="*/ 493950676 h 408"/>
                  <a:gd name="T24" fmla="*/ 35282187 w 330"/>
                  <a:gd name="T25" fmla="*/ 599797206 h 408"/>
                  <a:gd name="T26" fmla="*/ 30241876 w 330"/>
                  <a:gd name="T27" fmla="*/ 670361560 h 408"/>
                  <a:gd name="T28" fmla="*/ 30241876 w 330"/>
                  <a:gd name="T29" fmla="*/ 665321249 h 408"/>
                  <a:gd name="T30" fmla="*/ 10080624 w 330"/>
                  <a:gd name="T31" fmla="*/ 801409646 h 408"/>
                  <a:gd name="T32" fmla="*/ 30241876 w 330"/>
                  <a:gd name="T33" fmla="*/ 806449957 h 408"/>
                  <a:gd name="T34" fmla="*/ 30241876 w 330"/>
                  <a:gd name="T35" fmla="*/ 801409646 h 408"/>
                  <a:gd name="T36" fmla="*/ 40322497 w 330"/>
                  <a:gd name="T37" fmla="*/ 846772644 h 408"/>
                  <a:gd name="T38" fmla="*/ 40322497 w 330"/>
                  <a:gd name="T39" fmla="*/ 907256375 h 408"/>
                  <a:gd name="T40" fmla="*/ 60483752 w 330"/>
                  <a:gd name="T41" fmla="*/ 972780418 h 408"/>
                  <a:gd name="T42" fmla="*/ 70564374 w 330"/>
                  <a:gd name="T43" fmla="*/ 992941662 h 408"/>
                  <a:gd name="T44" fmla="*/ 105846573 w 330"/>
                  <a:gd name="T45" fmla="*/ 1018143217 h 408"/>
                  <a:gd name="T46" fmla="*/ 146169058 w 330"/>
                  <a:gd name="T47" fmla="*/ 1028223839 h 408"/>
                  <a:gd name="T48" fmla="*/ 216733457 w 330"/>
                  <a:gd name="T49" fmla="*/ 1018143217 h 408"/>
                  <a:gd name="T50" fmla="*/ 236894699 w 330"/>
                  <a:gd name="T51" fmla="*/ 982861040 h 408"/>
                  <a:gd name="T52" fmla="*/ 236894699 w 330"/>
                  <a:gd name="T53" fmla="*/ 967740107 h 408"/>
                  <a:gd name="T54" fmla="*/ 216733457 w 330"/>
                  <a:gd name="T55" fmla="*/ 922377308 h 408"/>
                  <a:gd name="T56" fmla="*/ 821570832 w 330"/>
                  <a:gd name="T57" fmla="*/ 675401871 h 408"/>
                  <a:gd name="T58" fmla="*/ 816530521 w 330"/>
                  <a:gd name="T59" fmla="*/ 670361560 h 408"/>
                  <a:gd name="T60" fmla="*/ 801409589 w 330"/>
                  <a:gd name="T61" fmla="*/ 660280938 h 408"/>
                  <a:gd name="T62" fmla="*/ 751006483 w 330"/>
                  <a:gd name="T63" fmla="*/ 619958450 h 408"/>
                  <a:gd name="T64" fmla="*/ 735885551 w 330"/>
                  <a:gd name="T65" fmla="*/ 599797206 h 408"/>
                  <a:gd name="T66" fmla="*/ 715724309 w 330"/>
                  <a:gd name="T67" fmla="*/ 579635963 h 408"/>
                  <a:gd name="T68" fmla="*/ 690522756 w 330"/>
                  <a:gd name="T69" fmla="*/ 544353786 h 408"/>
                  <a:gd name="T70" fmla="*/ 675401824 w 330"/>
                  <a:gd name="T71" fmla="*/ 509071609 h 408"/>
                  <a:gd name="T72" fmla="*/ 660280892 w 330"/>
                  <a:gd name="T73" fmla="*/ 463708810 h 408"/>
                  <a:gd name="T74" fmla="*/ 478829709 w 330"/>
                  <a:gd name="T75" fmla="*/ 65524068 h 408"/>
                  <a:gd name="T76" fmla="*/ 483870019 w 330"/>
                  <a:gd name="T77" fmla="*/ 105846580 h 408"/>
                  <a:gd name="T78" fmla="*/ 483870019 w 330"/>
                  <a:gd name="T79" fmla="*/ 166330312 h 408"/>
                  <a:gd name="T80" fmla="*/ 504031262 w 330"/>
                  <a:gd name="T81" fmla="*/ 282257515 h 408"/>
                  <a:gd name="T82" fmla="*/ 534273126 w 330"/>
                  <a:gd name="T83" fmla="*/ 398184668 h 408"/>
                  <a:gd name="T84" fmla="*/ 534273126 w 330"/>
                  <a:gd name="T85" fmla="*/ 448587877 h 408"/>
                  <a:gd name="T86" fmla="*/ 529232815 w 330"/>
                  <a:gd name="T87" fmla="*/ 468749121 h 408"/>
                  <a:gd name="T88" fmla="*/ 509071573 w 330"/>
                  <a:gd name="T89" fmla="*/ 524192542 h 408"/>
                  <a:gd name="T90" fmla="*/ 509071573 w 330"/>
                  <a:gd name="T91" fmla="*/ 574595652 h 408"/>
                  <a:gd name="T92" fmla="*/ 514111883 w 330"/>
                  <a:gd name="T93" fmla="*/ 584676274 h 408"/>
                  <a:gd name="T94" fmla="*/ 524192505 w 330"/>
                  <a:gd name="T95" fmla="*/ 614918139 h 408"/>
                  <a:gd name="T96" fmla="*/ 534273126 w 330"/>
                  <a:gd name="T97" fmla="*/ 695563115 h 408"/>
                  <a:gd name="T98" fmla="*/ 559474679 w 330"/>
                  <a:gd name="T99" fmla="*/ 690522804 h 408"/>
                  <a:gd name="T100" fmla="*/ 564514990 w 330"/>
                  <a:gd name="T101" fmla="*/ 599797206 h 408"/>
                  <a:gd name="T102" fmla="*/ 594756853 w 330"/>
                  <a:gd name="T103" fmla="*/ 614918139 h 408"/>
                  <a:gd name="T104" fmla="*/ 614918096 w 330"/>
                  <a:gd name="T105" fmla="*/ 645160005 h 408"/>
                  <a:gd name="T106" fmla="*/ 619958407 w 330"/>
                  <a:gd name="T107" fmla="*/ 655240627 h 408"/>
                  <a:gd name="T108" fmla="*/ 650200270 w 330"/>
                  <a:gd name="T109" fmla="*/ 720764670 h 408"/>
                  <a:gd name="T110" fmla="*/ 660280892 w 330"/>
                  <a:gd name="T111" fmla="*/ 740925914 h 408"/>
                  <a:gd name="T112" fmla="*/ 690522756 w 330"/>
                  <a:gd name="T113" fmla="*/ 756046847 h 408"/>
                  <a:gd name="T114" fmla="*/ 811490211 w 330"/>
                  <a:gd name="T115" fmla="*/ 766127469 h 408"/>
                  <a:gd name="T116" fmla="*/ 816530521 w 330"/>
                  <a:gd name="T117" fmla="*/ 756046847 h 408"/>
                  <a:gd name="T118" fmla="*/ 826611143 w 330"/>
                  <a:gd name="T119" fmla="*/ 725804981 h 408"/>
                  <a:gd name="T120" fmla="*/ 831651453 w 330"/>
                  <a:gd name="T121" fmla="*/ 715724359 h 408"/>
                  <a:gd name="T122" fmla="*/ 821570832 w 330"/>
                  <a:gd name="T123" fmla="*/ 675401871 h 40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330"/>
                  <a:gd name="T187" fmla="*/ 0 h 408"/>
                  <a:gd name="T188" fmla="*/ 330 w 330"/>
                  <a:gd name="T189" fmla="*/ 408 h 408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330" h="408">
                    <a:moveTo>
                      <a:pt x="74" y="344"/>
                    </a:moveTo>
                    <a:lnTo>
                      <a:pt x="74" y="344"/>
                    </a:lnTo>
                    <a:lnTo>
                      <a:pt x="60" y="290"/>
                    </a:lnTo>
                    <a:lnTo>
                      <a:pt x="58" y="286"/>
                    </a:lnTo>
                    <a:lnTo>
                      <a:pt x="56" y="274"/>
                    </a:lnTo>
                    <a:lnTo>
                      <a:pt x="56" y="254"/>
                    </a:lnTo>
                    <a:lnTo>
                      <a:pt x="56" y="234"/>
                    </a:lnTo>
                    <a:lnTo>
                      <a:pt x="56" y="220"/>
                    </a:lnTo>
                    <a:lnTo>
                      <a:pt x="92" y="44"/>
                    </a:lnTo>
                    <a:lnTo>
                      <a:pt x="20" y="22"/>
                    </a:lnTo>
                    <a:lnTo>
                      <a:pt x="14" y="32"/>
                    </a:lnTo>
                    <a:lnTo>
                      <a:pt x="10" y="40"/>
                    </a:lnTo>
                    <a:lnTo>
                      <a:pt x="4" y="62"/>
                    </a:lnTo>
                    <a:lnTo>
                      <a:pt x="2" y="88"/>
                    </a:lnTo>
                    <a:lnTo>
                      <a:pt x="0" y="112"/>
                    </a:lnTo>
                    <a:lnTo>
                      <a:pt x="2" y="138"/>
                    </a:lnTo>
                    <a:lnTo>
                      <a:pt x="4" y="160"/>
                    </a:lnTo>
                    <a:lnTo>
                      <a:pt x="10" y="196"/>
                    </a:lnTo>
                    <a:lnTo>
                      <a:pt x="14" y="218"/>
                    </a:lnTo>
                    <a:lnTo>
                      <a:pt x="14" y="238"/>
                    </a:lnTo>
                    <a:lnTo>
                      <a:pt x="14" y="254"/>
                    </a:lnTo>
                    <a:lnTo>
                      <a:pt x="12" y="266"/>
                    </a:lnTo>
                    <a:lnTo>
                      <a:pt x="12" y="264"/>
                    </a:lnTo>
                    <a:lnTo>
                      <a:pt x="6" y="292"/>
                    </a:lnTo>
                    <a:lnTo>
                      <a:pt x="4" y="318"/>
                    </a:lnTo>
                    <a:lnTo>
                      <a:pt x="8" y="322"/>
                    </a:lnTo>
                    <a:lnTo>
                      <a:pt x="12" y="320"/>
                    </a:lnTo>
                    <a:lnTo>
                      <a:pt x="12" y="318"/>
                    </a:lnTo>
                    <a:lnTo>
                      <a:pt x="16" y="336"/>
                    </a:lnTo>
                    <a:lnTo>
                      <a:pt x="16" y="360"/>
                    </a:lnTo>
                    <a:lnTo>
                      <a:pt x="18" y="370"/>
                    </a:lnTo>
                    <a:lnTo>
                      <a:pt x="24" y="386"/>
                    </a:lnTo>
                    <a:lnTo>
                      <a:pt x="28" y="394"/>
                    </a:lnTo>
                    <a:lnTo>
                      <a:pt x="42" y="404"/>
                    </a:lnTo>
                    <a:lnTo>
                      <a:pt x="50" y="406"/>
                    </a:lnTo>
                    <a:lnTo>
                      <a:pt x="58" y="408"/>
                    </a:lnTo>
                    <a:lnTo>
                      <a:pt x="74" y="406"/>
                    </a:lnTo>
                    <a:lnTo>
                      <a:pt x="86" y="404"/>
                    </a:lnTo>
                    <a:lnTo>
                      <a:pt x="92" y="402"/>
                    </a:lnTo>
                    <a:lnTo>
                      <a:pt x="94" y="390"/>
                    </a:lnTo>
                    <a:lnTo>
                      <a:pt x="94" y="384"/>
                    </a:lnTo>
                    <a:lnTo>
                      <a:pt x="92" y="376"/>
                    </a:lnTo>
                    <a:lnTo>
                      <a:pt x="86" y="366"/>
                    </a:lnTo>
                    <a:lnTo>
                      <a:pt x="74" y="344"/>
                    </a:lnTo>
                    <a:close/>
                    <a:moveTo>
                      <a:pt x="326" y="268"/>
                    </a:moveTo>
                    <a:lnTo>
                      <a:pt x="326" y="268"/>
                    </a:lnTo>
                    <a:lnTo>
                      <a:pt x="324" y="266"/>
                    </a:lnTo>
                    <a:lnTo>
                      <a:pt x="318" y="262"/>
                    </a:lnTo>
                    <a:lnTo>
                      <a:pt x="310" y="254"/>
                    </a:lnTo>
                    <a:lnTo>
                      <a:pt x="298" y="246"/>
                    </a:lnTo>
                    <a:lnTo>
                      <a:pt x="292" y="238"/>
                    </a:lnTo>
                    <a:lnTo>
                      <a:pt x="284" y="230"/>
                    </a:lnTo>
                    <a:lnTo>
                      <a:pt x="280" y="224"/>
                    </a:lnTo>
                    <a:lnTo>
                      <a:pt x="274" y="216"/>
                    </a:lnTo>
                    <a:lnTo>
                      <a:pt x="268" y="202"/>
                    </a:lnTo>
                    <a:lnTo>
                      <a:pt x="262" y="184"/>
                    </a:lnTo>
                    <a:lnTo>
                      <a:pt x="260" y="0"/>
                    </a:lnTo>
                    <a:lnTo>
                      <a:pt x="190" y="26"/>
                    </a:lnTo>
                    <a:lnTo>
                      <a:pt x="192" y="42"/>
                    </a:lnTo>
                    <a:lnTo>
                      <a:pt x="192" y="66"/>
                    </a:lnTo>
                    <a:lnTo>
                      <a:pt x="194" y="82"/>
                    </a:lnTo>
                    <a:lnTo>
                      <a:pt x="200" y="112"/>
                    </a:lnTo>
                    <a:lnTo>
                      <a:pt x="212" y="158"/>
                    </a:lnTo>
                    <a:lnTo>
                      <a:pt x="212" y="178"/>
                    </a:lnTo>
                    <a:lnTo>
                      <a:pt x="210" y="186"/>
                    </a:lnTo>
                    <a:lnTo>
                      <a:pt x="206" y="194"/>
                    </a:lnTo>
                    <a:lnTo>
                      <a:pt x="202" y="208"/>
                    </a:lnTo>
                    <a:lnTo>
                      <a:pt x="200" y="222"/>
                    </a:lnTo>
                    <a:lnTo>
                      <a:pt x="202" y="228"/>
                    </a:lnTo>
                    <a:lnTo>
                      <a:pt x="204" y="232"/>
                    </a:lnTo>
                    <a:lnTo>
                      <a:pt x="206" y="238"/>
                    </a:lnTo>
                    <a:lnTo>
                      <a:pt x="208" y="244"/>
                    </a:lnTo>
                    <a:lnTo>
                      <a:pt x="210" y="258"/>
                    </a:lnTo>
                    <a:lnTo>
                      <a:pt x="212" y="276"/>
                    </a:lnTo>
                    <a:lnTo>
                      <a:pt x="218" y="278"/>
                    </a:lnTo>
                    <a:lnTo>
                      <a:pt x="222" y="274"/>
                    </a:lnTo>
                    <a:lnTo>
                      <a:pt x="218" y="232"/>
                    </a:lnTo>
                    <a:lnTo>
                      <a:pt x="224" y="238"/>
                    </a:lnTo>
                    <a:lnTo>
                      <a:pt x="236" y="244"/>
                    </a:lnTo>
                    <a:lnTo>
                      <a:pt x="242" y="250"/>
                    </a:lnTo>
                    <a:lnTo>
                      <a:pt x="244" y="256"/>
                    </a:lnTo>
                    <a:lnTo>
                      <a:pt x="246" y="260"/>
                    </a:lnTo>
                    <a:lnTo>
                      <a:pt x="252" y="276"/>
                    </a:lnTo>
                    <a:lnTo>
                      <a:pt x="258" y="286"/>
                    </a:lnTo>
                    <a:lnTo>
                      <a:pt x="262" y="294"/>
                    </a:lnTo>
                    <a:lnTo>
                      <a:pt x="266" y="298"/>
                    </a:lnTo>
                    <a:lnTo>
                      <a:pt x="274" y="300"/>
                    </a:lnTo>
                    <a:lnTo>
                      <a:pt x="294" y="302"/>
                    </a:lnTo>
                    <a:lnTo>
                      <a:pt x="322" y="304"/>
                    </a:lnTo>
                    <a:lnTo>
                      <a:pt x="324" y="300"/>
                    </a:lnTo>
                    <a:lnTo>
                      <a:pt x="326" y="296"/>
                    </a:lnTo>
                    <a:lnTo>
                      <a:pt x="328" y="288"/>
                    </a:lnTo>
                    <a:lnTo>
                      <a:pt x="330" y="284"/>
                    </a:lnTo>
                    <a:lnTo>
                      <a:pt x="328" y="276"/>
                    </a:lnTo>
                    <a:lnTo>
                      <a:pt x="326" y="26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>
                  <a:latin typeface="+mn-lt"/>
                </a:endParaRPr>
              </a:p>
            </p:txBody>
          </p:sp>
          <p:sp>
            <p:nvSpPr>
              <p:cNvPr id="332" name="Freeform 144"/>
              <p:cNvSpPr/>
              <p:nvPr/>
            </p:nvSpPr>
            <p:spPr bwMode="auto">
              <a:xfrm>
                <a:off x="3612299" y="4175638"/>
                <a:ext cx="333040" cy="723268"/>
              </a:xfrm>
              <a:custGeom>
                <a:avLst/>
                <a:gdLst>
                  <a:gd name="T0" fmla="*/ 418346010 w 202"/>
                  <a:gd name="T1" fmla="*/ 463708816 h 426"/>
                  <a:gd name="T2" fmla="*/ 352821868 w 202"/>
                  <a:gd name="T3" fmla="*/ 529232859 h 426"/>
                  <a:gd name="T4" fmla="*/ 327620313 w 202"/>
                  <a:gd name="T5" fmla="*/ 569555348 h 426"/>
                  <a:gd name="T6" fmla="*/ 297378447 w 202"/>
                  <a:gd name="T7" fmla="*/ 609877836 h 426"/>
                  <a:gd name="T8" fmla="*/ 231854404 w 202"/>
                  <a:gd name="T9" fmla="*/ 650200325 h 426"/>
                  <a:gd name="T10" fmla="*/ 221773782 w 202"/>
                  <a:gd name="T11" fmla="*/ 650200325 h 426"/>
                  <a:gd name="T12" fmla="*/ 216733471 w 202"/>
                  <a:gd name="T13" fmla="*/ 670361569 h 426"/>
                  <a:gd name="T14" fmla="*/ 226814093 w 202"/>
                  <a:gd name="T15" fmla="*/ 675401880 h 426"/>
                  <a:gd name="T16" fmla="*/ 236894715 w 202"/>
                  <a:gd name="T17" fmla="*/ 685482502 h 426"/>
                  <a:gd name="T18" fmla="*/ 246975337 w 202"/>
                  <a:gd name="T19" fmla="*/ 710684057 h 426"/>
                  <a:gd name="T20" fmla="*/ 292338136 w 202"/>
                  <a:gd name="T21" fmla="*/ 771167790 h 426"/>
                  <a:gd name="T22" fmla="*/ 357862179 w 202"/>
                  <a:gd name="T23" fmla="*/ 846772654 h 426"/>
                  <a:gd name="T24" fmla="*/ 418346010 w 202"/>
                  <a:gd name="T25" fmla="*/ 877014521 h 426"/>
                  <a:gd name="T26" fmla="*/ 493950674 w 202"/>
                  <a:gd name="T27" fmla="*/ 907256387 h 426"/>
                  <a:gd name="T28" fmla="*/ 498990985 w 202"/>
                  <a:gd name="T29" fmla="*/ 912296698 h 426"/>
                  <a:gd name="T30" fmla="*/ 483870052 w 202"/>
                  <a:gd name="T31" fmla="*/ 982861053 h 426"/>
                  <a:gd name="T32" fmla="*/ 453628186 w 202"/>
                  <a:gd name="T33" fmla="*/ 1038304474 h 426"/>
                  <a:gd name="T34" fmla="*/ 413305599 w 202"/>
                  <a:gd name="T35" fmla="*/ 1073586652 h 426"/>
                  <a:gd name="T36" fmla="*/ 120967513 w 202"/>
                  <a:gd name="T37" fmla="*/ 841732343 h 426"/>
                  <a:gd name="T38" fmla="*/ 85685311 w 202"/>
                  <a:gd name="T39" fmla="*/ 811490278 h 426"/>
                  <a:gd name="T40" fmla="*/ 50403122 w 202"/>
                  <a:gd name="T41" fmla="*/ 771167790 h 426"/>
                  <a:gd name="T42" fmla="*/ 15120939 w 202"/>
                  <a:gd name="T43" fmla="*/ 710684057 h 426"/>
                  <a:gd name="T44" fmla="*/ 10080625 w 202"/>
                  <a:gd name="T45" fmla="*/ 700603435 h 426"/>
                  <a:gd name="T46" fmla="*/ 0 w 202"/>
                  <a:gd name="T47" fmla="*/ 660280947 h 426"/>
                  <a:gd name="T48" fmla="*/ 10080625 w 202"/>
                  <a:gd name="T49" fmla="*/ 635079391 h 426"/>
                  <a:gd name="T50" fmla="*/ 206652800 w 202"/>
                  <a:gd name="T51" fmla="*/ 312499385 h 426"/>
                  <a:gd name="T52" fmla="*/ 262096270 w 202"/>
                  <a:gd name="T53" fmla="*/ 156249692 h 426"/>
                  <a:gd name="T54" fmla="*/ 297378447 w 202"/>
                  <a:gd name="T55" fmla="*/ 90725624 h 426"/>
                  <a:gd name="T56" fmla="*/ 312499380 w 202"/>
                  <a:gd name="T57" fmla="*/ 70564380 h 426"/>
                  <a:gd name="T58" fmla="*/ 337700935 w 202"/>
                  <a:gd name="T59" fmla="*/ 55443446 h 426"/>
                  <a:gd name="T60" fmla="*/ 362902490 w 202"/>
                  <a:gd name="T61" fmla="*/ 50403123 h 426"/>
                  <a:gd name="T62" fmla="*/ 509071607 w 202"/>
                  <a:gd name="T63" fmla="*/ 0 h 426"/>
                  <a:gd name="T64" fmla="*/ 483870052 w 202"/>
                  <a:gd name="T65" fmla="*/ 196572181 h 426"/>
                  <a:gd name="T66" fmla="*/ 458668497 w 202"/>
                  <a:gd name="T67" fmla="*/ 347781562 h 426"/>
                  <a:gd name="T68" fmla="*/ 418346010 w 202"/>
                  <a:gd name="T69" fmla="*/ 463708816 h 42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02"/>
                  <a:gd name="T106" fmla="*/ 0 h 426"/>
                  <a:gd name="T107" fmla="*/ 202 w 202"/>
                  <a:gd name="T108" fmla="*/ 426 h 42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02" h="426">
                    <a:moveTo>
                      <a:pt x="166" y="184"/>
                    </a:moveTo>
                    <a:lnTo>
                      <a:pt x="166" y="184"/>
                    </a:lnTo>
                    <a:lnTo>
                      <a:pt x="152" y="196"/>
                    </a:lnTo>
                    <a:lnTo>
                      <a:pt x="140" y="210"/>
                    </a:lnTo>
                    <a:lnTo>
                      <a:pt x="130" y="226"/>
                    </a:lnTo>
                    <a:lnTo>
                      <a:pt x="124" y="236"/>
                    </a:lnTo>
                    <a:lnTo>
                      <a:pt x="118" y="242"/>
                    </a:lnTo>
                    <a:lnTo>
                      <a:pt x="104" y="252"/>
                    </a:lnTo>
                    <a:lnTo>
                      <a:pt x="92" y="258"/>
                    </a:lnTo>
                    <a:lnTo>
                      <a:pt x="88" y="258"/>
                    </a:lnTo>
                    <a:lnTo>
                      <a:pt x="86" y="262"/>
                    </a:lnTo>
                    <a:lnTo>
                      <a:pt x="86" y="266"/>
                    </a:lnTo>
                    <a:lnTo>
                      <a:pt x="90" y="268"/>
                    </a:lnTo>
                    <a:lnTo>
                      <a:pt x="92" y="270"/>
                    </a:lnTo>
                    <a:lnTo>
                      <a:pt x="94" y="272"/>
                    </a:lnTo>
                    <a:lnTo>
                      <a:pt x="98" y="282"/>
                    </a:lnTo>
                    <a:lnTo>
                      <a:pt x="104" y="292"/>
                    </a:lnTo>
                    <a:lnTo>
                      <a:pt x="116" y="306"/>
                    </a:lnTo>
                    <a:lnTo>
                      <a:pt x="134" y="324"/>
                    </a:lnTo>
                    <a:lnTo>
                      <a:pt x="142" y="336"/>
                    </a:lnTo>
                    <a:lnTo>
                      <a:pt x="166" y="348"/>
                    </a:lnTo>
                    <a:lnTo>
                      <a:pt x="184" y="356"/>
                    </a:lnTo>
                    <a:lnTo>
                      <a:pt x="196" y="360"/>
                    </a:lnTo>
                    <a:lnTo>
                      <a:pt x="198" y="362"/>
                    </a:lnTo>
                    <a:lnTo>
                      <a:pt x="198" y="370"/>
                    </a:lnTo>
                    <a:lnTo>
                      <a:pt x="192" y="390"/>
                    </a:lnTo>
                    <a:lnTo>
                      <a:pt x="186" y="400"/>
                    </a:lnTo>
                    <a:lnTo>
                      <a:pt x="180" y="412"/>
                    </a:lnTo>
                    <a:lnTo>
                      <a:pt x="172" y="420"/>
                    </a:lnTo>
                    <a:lnTo>
                      <a:pt x="164" y="426"/>
                    </a:lnTo>
                    <a:lnTo>
                      <a:pt x="48" y="334"/>
                    </a:lnTo>
                    <a:lnTo>
                      <a:pt x="34" y="322"/>
                    </a:lnTo>
                    <a:lnTo>
                      <a:pt x="26" y="314"/>
                    </a:lnTo>
                    <a:lnTo>
                      <a:pt x="20" y="306"/>
                    </a:lnTo>
                    <a:lnTo>
                      <a:pt x="6" y="282"/>
                    </a:lnTo>
                    <a:lnTo>
                      <a:pt x="4" y="278"/>
                    </a:lnTo>
                    <a:lnTo>
                      <a:pt x="0" y="270"/>
                    </a:lnTo>
                    <a:lnTo>
                      <a:pt x="0" y="262"/>
                    </a:lnTo>
                    <a:lnTo>
                      <a:pt x="0" y="258"/>
                    </a:lnTo>
                    <a:lnTo>
                      <a:pt x="4" y="252"/>
                    </a:lnTo>
                    <a:lnTo>
                      <a:pt x="82" y="124"/>
                    </a:lnTo>
                    <a:lnTo>
                      <a:pt x="104" y="62"/>
                    </a:lnTo>
                    <a:lnTo>
                      <a:pt x="112" y="48"/>
                    </a:lnTo>
                    <a:lnTo>
                      <a:pt x="118" y="36"/>
                    </a:lnTo>
                    <a:lnTo>
                      <a:pt x="124" y="28"/>
                    </a:lnTo>
                    <a:lnTo>
                      <a:pt x="130" y="24"/>
                    </a:lnTo>
                    <a:lnTo>
                      <a:pt x="134" y="22"/>
                    </a:lnTo>
                    <a:lnTo>
                      <a:pt x="144" y="20"/>
                    </a:lnTo>
                    <a:lnTo>
                      <a:pt x="202" y="0"/>
                    </a:lnTo>
                    <a:lnTo>
                      <a:pt x="200" y="24"/>
                    </a:lnTo>
                    <a:lnTo>
                      <a:pt x="192" y="78"/>
                    </a:lnTo>
                    <a:lnTo>
                      <a:pt x="188" y="108"/>
                    </a:lnTo>
                    <a:lnTo>
                      <a:pt x="182" y="138"/>
                    </a:lnTo>
                    <a:lnTo>
                      <a:pt x="174" y="164"/>
                    </a:lnTo>
                    <a:lnTo>
                      <a:pt x="166" y="18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>
                  <a:latin typeface="+mn-lt"/>
                </a:endParaRPr>
              </a:p>
            </p:txBody>
          </p:sp>
        </p:grpSp>
        <p:sp>
          <p:nvSpPr>
            <p:cNvPr id="325" name="Freeform 138"/>
            <p:cNvSpPr/>
            <p:nvPr/>
          </p:nvSpPr>
          <p:spPr bwMode="auto">
            <a:xfrm>
              <a:off x="3544225" y="4214357"/>
              <a:ext cx="202273" cy="330410"/>
            </a:xfrm>
            <a:custGeom>
              <a:avLst/>
              <a:gdLst>
                <a:gd name="T0" fmla="*/ 2147483647 w 120"/>
                <a:gd name="T1" fmla="*/ 2147483647 h 196"/>
                <a:gd name="T2" fmla="*/ 2147483647 w 120"/>
                <a:gd name="T3" fmla="*/ 2147483647 h 196"/>
                <a:gd name="T4" fmla="*/ 2147483647 w 120"/>
                <a:gd name="T5" fmla="*/ 2147483647 h 196"/>
                <a:gd name="T6" fmla="*/ 2147483647 w 120"/>
                <a:gd name="T7" fmla="*/ 2147483647 h 196"/>
                <a:gd name="T8" fmla="*/ 2147483647 w 120"/>
                <a:gd name="T9" fmla="*/ 2147483647 h 196"/>
                <a:gd name="T10" fmla="*/ 2147483647 w 120"/>
                <a:gd name="T11" fmla="*/ 2147483647 h 196"/>
                <a:gd name="T12" fmla="*/ 2147483647 w 120"/>
                <a:gd name="T13" fmla="*/ 2147483647 h 196"/>
                <a:gd name="T14" fmla="*/ 2147483647 w 120"/>
                <a:gd name="T15" fmla="*/ 2147483647 h 196"/>
                <a:gd name="T16" fmla="*/ 2147483647 w 120"/>
                <a:gd name="T17" fmla="*/ 2147483647 h 196"/>
                <a:gd name="T18" fmla="*/ 2147483647 w 120"/>
                <a:gd name="T19" fmla="*/ 2147483647 h 196"/>
                <a:gd name="T20" fmla="*/ 2147483647 w 120"/>
                <a:gd name="T21" fmla="*/ 2147483647 h 196"/>
                <a:gd name="T22" fmla="*/ 2147483647 w 120"/>
                <a:gd name="T23" fmla="*/ 2147483647 h 196"/>
                <a:gd name="T24" fmla="*/ 2147483647 w 120"/>
                <a:gd name="T25" fmla="*/ 2147483647 h 196"/>
                <a:gd name="T26" fmla="*/ 2147483647 w 120"/>
                <a:gd name="T27" fmla="*/ 2147483647 h 196"/>
                <a:gd name="T28" fmla="*/ 2147483647 w 120"/>
                <a:gd name="T29" fmla="*/ 2147483647 h 196"/>
                <a:gd name="T30" fmla="*/ 2147483647 w 120"/>
                <a:gd name="T31" fmla="*/ 2147483647 h 196"/>
                <a:gd name="T32" fmla="*/ 2147483647 w 120"/>
                <a:gd name="T33" fmla="*/ 2147483647 h 196"/>
                <a:gd name="T34" fmla="*/ 2147483647 w 120"/>
                <a:gd name="T35" fmla="*/ 2147483647 h 196"/>
                <a:gd name="T36" fmla="*/ 2147483647 w 120"/>
                <a:gd name="T37" fmla="*/ 2147483647 h 196"/>
                <a:gd name="T38" fmla="*/ 2147483647 w 120"/>
                <a:gd name="T39" fmla="*/ 2147483647 h 196"/>
                <a:gd name="T40" fmla="*/ 0 w 120"/>
                <a:gd name="T41" fmla="*/ 2147483647 h 196"/>
                <a:gd name="T42" fmla="*/ 2147483647 w 120"/>
                <a:gd name="T43" fmla="*/ 2147483647 h 196"/>
                <a:gd name="T44" fmla="*/ 2147483647 w 120"/>
                <a:gd name="T45" fmla="*/ 2147483647 h 196"/>
                <a:gd name="T46" fmla="*/ 2147483647 w 120"/>
                <a:gd name="T47" fmla="*/ 2147483647 h 196"/>
                <a:gd name="T48" fmla="*/ 2147483647 w 120"/>
                <a:gd name="T49" fmla="*/ 0 h 196"/>
                <a:gd name="T50" fmla="*/ 2147483647 w 120"/>
                <a:gd name="T51" fmla="*/ 0 h 196"/>
                <a:gd name="T52" fmla="*/ 2147483647 w 120"/>
                <a:gd name="T53" fmla="*/ 2147483647 h 196"/>
                <a:gd name="T54" fmla="*/ 2147483647 w 120"/>
                <a:gd name="T55" fmla="*/ 2147483647 h 19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20"/>
                <a:gd name="T85" fmla="*/ 0 h 196"/>
                <a:gd name="T86" fmla="*/ 120 w 120"/>
                <a:gd name="T87" fmla="*/ 196 h 19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20" h="196">
                  <a:moveTo>
                    <a:pt x="82" y="2"/>
                  </a:moveTo>
                  <a:lnTo>
                    <a:pt x="82" y="2"/>
                  </a:lnTo>
                  <a:lnTo>
                    <a:pt x="96" y="24"/>
                  </a:lnTo>
                  <a:lnTo>
                    <a:pt x="98" y="34"/>
                  </a:lnTo>
                  <a:lnTo>
                    <a:pt x="102" y="46"/>
                  </a:lnTo>
                  <a:lnTo>
                    <a:pt x="106" y="70"/>
                  </a:lnTo>
                  <a:lnTo>
                    <a:pt x="114" y="120"/>
                  </a:lnTo>
                  <a:lnTo>
                    <a:pt x="118" y="170"/>
                  </a:lnTo>
                  <a:lnTo>
                    <a:pt x="120" y="188"/>
                  </a:lnTo>
                  <a:lnTo>
                    <a:pt x="118" y="196"/>
                  </a:lnTo>
                  <a:lnTo>
                    <a:pt x="106" y="174"/>
                  </a:lnTo>
                  <a:lnTo>
                    <a:pt x="76" y="120"/>
                  </a:lnTo>
                  <a:lnTo>
                    <a:pt x="58" y="90"/>
                  </a:lnTo>
                  <a:lnTo>
                    <a:pt x="38" y="62"/>
                  </a:lnTo>
                  <a:lnTo>
                    <a:pt x="22" y="40"/>
                  </a:lnTo>
                  <a:lnTo>
                    <a:pt x="14" y="32"/>
                  </a:lnTo>
                  <a:lnTo>
                    <a:pt x="8" y="26"/>
                  </a:lnTo>
                  <a:lnTo>
                    <a:pt x="0" y="22"/>
                  </a:lnTo>
                  <a:lnTo>
                    <a:pt x="2" y="12"/>
                  </a:lnTo>
                  <a:lnTo>
                    <a:pt x="36" y="4"/>
                  </a:lnTo>
                  <a:lnTo>
                    <a:pt x="64" y="0"/>
                  </a:lnTo>
                  <a:lnTo>
                    <a:pt x="74" y="0"/>
                  </a:lnTo>
                  <a:lnTo>
                    <a:pt x="82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id-ID"/>
            </a:p>
          </p:txBody>
        </p:sp>
        <p:sp>
          <p:nvSpPr>
            <p:cNvPr id="326" name="Freeform 140"/>
            <p:cNvSpPr/>
            <p:nvPr/>
          </p:nvSpPr>
          <p:spPr bwMode="auto">
            <a:xfrm>
              <a:off x="3575919" y="4138914"/>
              <a:ext cx="147019" cy="234086"/>
            </a:xfrm>
            <a:custGeom>
              <a:avLst/>
              <a:gdLst>
                <a:gd name="T0" fmla="*/ 196572170 w 90"/>
                <a:gd name="T1" fmla="*/ 120967497 h 140"/>
                <a:gd name="T2" fmla="*/ 196572170 w 90"/>
                <a:gd name="T3" fmla="*/ 120967497 h 140"/>
                <a:gd name="T4" fmla="*/ 191531860 w 90"/>
                <a:gd name="T5" fmla="*/ 136088428 h 140"/>
                <a:gd name="T6" fmla="*/ 181451238 w 90"/>
                <a:gd name="T7" fmla="*/ 171370600 h 140"/>
                <a:gd name="T8" fmla="*/ 181451238 w 90"/>
                <a:gd name="T9" fmla="*/ 196572151 h 140"/>
                <a:gd name="T10" fmla="*/ 186491549 w 90"/>
                <a:gd name="T11" fmla="*/ 211693132 h 140"/>
                <a:gd name="T12" fmla="*/ 191531860 w 90"/>
                <a:gd name="T13" fmla="*/ 226814063 h 140"/>
                <a:gd name="T14" fmla="*/ 206652792 w 90"/>
                <a:gd name="T15" fmla="*/ 236894683 h 140"/>
                <a:gd name="T16" fmla="*/ 206652792 w 90"/>
                <a:gd name="T17" fmla="*/ 236894683 h 140"/>
                <a:gd name="T18" fmla="*/ 226814085 w 90"/>
                <a:gd name="T19" fmla="*/ 241934994 h 140"/>
                <a:gd name="T20" fmla="*/ 226814085 w 90"/>
                <a:gd name="T21" fmla="*/ 241934994 h 140"/>
                <a:gd name="T22" fmla="*/ 226814085 w 90"/>
                <a:gd name="T23" fmla="*/ 257055925 h 140"/>
                <a:gd name="T24" fmla="*/ 226814085 w 90"/>
                <a:gd name="T25" fmla="*/ 272176856 h 140"/>
                <a:gd name="T26" fmla="*/ 221773774 w 90"/>
                <a:gd name="T27" fmla="*/ 282257476 h 140"/>
                <a:gd name="T28" fmla="*/ 221773774 w 90"/>
                <a:gd name="T29" fmla="*/ 282257476 h 140"/>
                <a:gd name="T30" fmla="*/ 211693152 w 90"/>
                <a:gd name="T31" fmla="*/ 297378407 h 140"/>
                <a:gd name="T32" fmla="*/ 206652792 w 90"/>
                <a:gd name="T33" fmla="*/ 322579959 h 140"/>
                <a:gd name="T34" fmla="*/ 196572170 w 90"/>
                <a:gd name="T35" fmla="*/ 352821820 h 140"/>
                <a:gd name="T36" fmla="*/ 186491549 w 90"/>
                <a:gd name="T37" fmla="*/ 347781510 h 140"/>
                <a:gd name="T38" fmla="*/ 186491549 w 90"/>
                <a:gd name="T39" fmla="*/ 347781510 h 140"/>
                <a:gd name="T40" fmla="*/ 196572170 w 90"/>
                <a:gd name="T41" fmla="*/ 337700889 h 140"/>
                <a:gd name="T42" fmla="*/ 196572170 w 90"/>
                <a:gd name="T43" fmla="*/ 322579959 h 140"/>
                <a:gd name="T44" fmla="*/ 186491549 w 90"/>
                <a:gd name="T45" fmla="*/ 307459028 h 140"/>
                <a:gd name="T46" fmla="*/ 186491549 w 90"/>
                <a:gd name="T47" fmla="*/ 307459028 h 140"/>
                <a:gd name="T48" fmla="*/ 171370617 w 90"/>
                <a:gd name="T49" fmla="*/ 297378407 h 140"/>
                <a:gd name="T50" fmla="*/ 146169063 w 90"/>
                <a:gd name="T51" fmla="*/ 282257476 h 140"/>
                <a:gd name="T52" fmla="*/ 95765930 w 90"/>
                <a:gd name="T53" fmla="*/ 257055925 h 140"/>
                <a:gd name="T54" fmla="*/ 95765930 w 90"/>
                <a:gd name="T55" fmla="*/ 257055925 h 140"/>
                <a:gd name="T56" fmla="*/ 70564376 w 90"/>
                <a:gd name="T57" fmla="*/ 241934994 h 140"/>
                <a:gd name="T58" fmla="*/ 55443444 w 90"/>
                <a:gd name="T59" fmla="*/ 226814063 h 140"/>
                <a:gd name="T60" fmla="*/ 35282188 w 90"/>
                <a:gd name="T61" fmla="*/ 206652772 h 140"/>
                <a:gd name="T62" fmla="*/ 20161249 w 90"/>
                <a:gd name="T63" fmla="*/ 191531841 h 140"/>
                <a:gd name="T64" fmla="*/ 20161249 w 90"/>
                <a:gd name="T65" fmla="*/ 191531841 h 140"/>
                <a:gd name="T66" fmla="*/ 15120939 w 90"/>
                <a:gd name="T67" fmla="*/ 120967497 h 140"/>
                <a:gd name="T68" fmla="*/ 15120939 w 90"/>
                <a:gd name="T69" fmla="*/ 120967497 h 140"/>
                <a:gd name="T70" fmla="*/ 10080625 w 90"/>
                <a:gd name="T71" fmla="*/ 70564369 h 140"/>
                <a:gd name="T72" fmla="*/ 0 w 90"/>
                <a:gd name="T73" fmla="*/ 35282185 h 140"/>
                <a:gd name="T74" fmla="*/ 0 w 90"/>
                <a:gd name="T75" fmla="*/ 35282185 h 140"/>
                <a:gd name="T76" fmla="*/ 10080625 w 90"/>
                <a:gd name="T77" fmla="*/ 25201558 h 140"/>
                <a:gd name="T78" fmla="*/ 20161249 w 90"/>
                <a:gd name="T79" fmla="*/ 5040312 h 140"/>
                <a:gd name="T80" fmla="*/ 20161249 w 90"/>
                <a:gd name="T81" fmla="*/ 5040312 h 140"/>
                <a:gd name="T82" fmla="*/ 25201560 w 90"/>
                <a:gd name="T83" fmla="*/ 0 h 140"/>
                <a:gd name="T84" fmla="*/ 30241877 w 90"/>
                <a:gd name="T85" fmla="*/ 5040312 h 140"/>
                <a:gd name="T86" fmla="*/ 50403120 w 90"/>
                <a:gd name="T87" fmla="*/ 15120937 h 140"/>
                <a:gd name="T88" fmla="*/ 110886887 w 90"/>
                <a:gd name="T89" fmla="*/ 55443438 h 140"/>
                <a:gd name="T90" fmla="*/ 196572170 w 90"/>
                <a:gd name="T91" fmla="*/ 120967497 h 140"/>
                <a:gd name="T92" fmla="*/ 196572170 w 90"/>
                <a:gd name="T93" fmla="*/ 120967497 h 14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90"/>
                <a:gd name="T142" fmla="*/ 0 h 140"/>
                <a:gd name="T143" fmla="*/ 90 w 90"/>
                <a:gd name="T144" fmla="*/ 140 h 14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90" h="140">
                  <a:moveTo>
                    <a:pt x="78" y="48"/>
                  </a:moveTo>
                  <a:lnTo>
                    <a:pt x="78" y="48"/>
                  </a:lnTo>
                  <a:lnTo>
                    <a:pt x="76" y="54"/>
                  </a:lnTo>
                  <a:lnTo>
                    <a:pt x="72" y="68"/>
                  </a:lnTo>
                  <a:lnTo>
                    <a:pt x="72" y="78"/>
                  </a:lnTo>
                  <a:lnTo>
                    <a:pt x="74" y="84"/>
                  </a:lnTo>
                  <a:lnTo>
                    <a:pt x="76" y="90"/>
                  </a:lnTo>
                  <a:lnTo>
                    <a:pt x="82" y="94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88" y="112"/>
                  </a:lnTo>
                  <a:lnTo>
                    <a:pt x="84" y="118"/>
                  </a:lnTo>
                  <a:lnTo>
                    <a:pt x="82" y="128"/>
                  </a:lnTo>
                  <a:lnTo>
                    <a:pt x="78" y="140"/>
                  </a:lnTo>
                  <a:lnTo>
                    <a:pt x="74" y="138"/>
                  </a:lnTo>
                  <a:lnTo>
                    <a:pt x="78" y="134"/>
                  </a:lnTo>
                  <a:lnTo>
                    <a:pt x="78" y="128"/>
                  </a:lnTo>
                  <a:lnTo>
                    <a:pt x="74" y="122"/>
                  </a:lnTo>
                  <a:lnTo>
                    <a:pt x="68" y="118"/>
                  </a:lnTo>
                  <a:lnTo>
                    <a:pt x="58" y="112"/>
                  </a:lnTo>
                  <a:lnTo>
                    <a:pt x="38" y="102"/>
                  </a:lnTo>
                  <a:lnTo>
                    <a:pt x="28" y="96"/>
                  </a:lnTo>
                  <a:lnTo>
                    <a:pt x="22" y="90"/>
                  </a:lnTo>
                  <a:lnTo>
                    <a:pt x="14" y="82"/>
                  </a:lnTo>
                  <a:lnTo>
                    <a:pt x="8" y="76"/>
                  </a:lnTo>
                  <a:lnTo>
                    <a:pt x="6" y="48"/>
                  </a:lnTo>
                  <a:lnTo>
                    <a:pt x="4" y="28"/>
                  </a:lnTo>
                  <a:lnTo>
                    <a:pt x="0" y="14"/>
                  </a:lnTo>
                  <a:lnTo>
                    <a:pt x="4" y="10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20" y="6"/>
                  </a:lnTo>
                  <a:lnTo>
                    <a:pt x="44" y="22"/>
                  </a:lnTo>
                  <a:lnTo>
                    <a:pt x="78" y="4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sz="2000">
                <a:latin typeface="+mn-lt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664845" y="611505"/>
            <a:ext cx="4328160" cy="460375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1.1.2 实例二：安装VirtualBox</a:t>
            </a:r>
          </a:p>
        </p:txBody>
      </p:sp>
      <p:sp>
        <p:nvSpPr>
          <p:cNvPr id="15" name="矩形 14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58495" y="55245"/>
            <a:ext cx="25977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虚拟机简介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338455" y="523875"/>
            <a:ext cx="290703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4045" y="779780"/>
            <a:ext cx="7915275" cy="1014730"/>
          </a:xfrm>
          <a:prstGeom prst="rect">
            <a:avLst/>
          </a:prstGeom>
          <a:solidFill>
            <a:srgbClr val="A9A3BF"/>
          </a:solidFill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Linux是开源操作系统，使用C语言编写，是符合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POSIX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标准的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类UNIX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操作系统。</a:t>
            </a: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343780667"/>
              </p:ext>
            </p:extLst>
          </p:nvPr>
        </p:nvGraphicFramePr>
        <p:xfrm>
          <a:off x="338455" y="1966595"/>
          <a:ext cx="8425815" cy="2962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646430" y="775970"/>
            <a:ext cx="7813675" cy="295211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45795" y="715010"/>
            <a:ext cx="7851775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Linux有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Distribution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之分。根据Linux开发小组发布的不同的系统内核版本号可以区分不同的Linux内核版。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系统内核版本号通常由3段数字组成：r：x：y。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● r 表示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目前发布的Kernel主版本号。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如果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为偶数，则表明该版本是一个可以使用的稳定版本；如果x为奇数，表示该版本加入了一些新的内容，不一定是稳定的，通常称为测试版本。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表示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错误修补的次数。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5120" y="3358515"/>
            <a:ext cx="1784985" cy="1784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8455" y="638810"/>
            <a:ext cx="850138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Linux操作系统的发行版本大体可以分为两类：一类是商业公司维护的发行版本，另一类是社区组织维护的发行版本。前者以著名的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RedHat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RHEL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代表，后者以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Debian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为代表。</a:t>
            </a:r>
          </a:p>
        </p:txBody>
      </p:sp>
      <p:sp>
        <p:nvSpPr>
          <p:cNvPr id="4" name="椭圆 3"/>
          <p:cNvSpPr/>
          <p:nvPr/>
        </p:nvSpPr>
        <p:spPr>
          <a:xfrm>
            <a:off x="937260" y="2340610"/>
            <a:ext cx="1367790" cy="5035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补 充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389505" y="2268855"/>
            <a:ext cx="268287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① POSIX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标准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② System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③ GNU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53465" y="3678555"/>
            <a:ext cx="7313295" cy="398779"/>
          </a:xfrm>
          <a:prstGeom prst="wedgeRectCallout">
            <a:avLst>
              <a:gd name="adj1" fmla="val 43669"/>
              <a:gd name="adj2" fmla="val 108917"/>
            </a:avLst>
          </a:prstGeom>
          <a:noFill/>
          <a:ln w="317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想了解更多关于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Linux内核及发行版本</a:t>
            </a: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内容，详见课本第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5-6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页！</a:t>
            </a: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7936865" y="4215765"/>
            <a:ext cx="571500" cy="864235"/>
            <a:chOff x="542" y="1242"/>
            <a:chExt cx="381" cy="576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" y="1242"/>
              <a:ext cx="381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/>
            <a:lstStyle/>
            <a:p>
              <a:pPr defTabSz="932180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541" y="1242"/>
              <a:ext cx="383" cy="576"/>
            </a:xfrm>
            <a:custGeom>
              <a:avLst/>
              <a:gdLst>
                <a:gd name="T0" fmla="*/ 1021 w 1295"/>
                <a:gd name="T1" fmla="*/ 376 h 1946"/>
                <a:gd name="T2" fmla="*/ 645 w 1295"/>
                <a:gd name="T3" fmla="*/ 751 h 1946"/>
                <a:gd name="T4" fmla="*/ 270 w 1295"/>
                <a:gd name="T5" fmla="*/ 376 h 1946"/>
                <a:gd name="T6" fmla="*/ 645 w 1295"/>
                <a:gd name="T7" fmla="*/ 0 h 1946"/>
                <a:gd name="T8" fmla="*/ 1021 w 1295"/>
                <a:gd name="T9" fmla="*/ 376 h 1946"/>
                <a:gd name="T10" fmla="*/ 645 w 1295"/>
                <a:gd name="T11" fmla="*/ 922 h 1946"/>
                <a:gd name="T12" fmla="*/ 589 w 1295"/>
                <a:gd name="T13" fmla="*/ 815 h 1946"/>
                <a:gd name="T14" fmla="*/ 327 w 1295"/>
                <a:gd name="T15" fmla="*/ 668 h 1946"/>
                <a:gd name="T16" fmla="*/ 4 w 1295"/>
                <a:gd name="T17" fmla="*/ 1504 h 1946"/>
                <a:gd name="T18" fmla="*/ 34 w 1295"/>
                <a:gd name="T19" fmla="*/ 1717 h 1946"/>
                <a:gd name="T20" fmla="*/ 209 w 1295"/>
                <a:gd name="T21" fmla="*/ 1857 h 1946"/>
                <a:gd name="T22" fmla="*/ 645 w 1295"/>
                <a:gd name="T23" fmla="*/ 1946 h 1946"/>
                <a:gd name="T24" fmla="*/ 650 w 1295"/>
                <a:gd name="T25" fmla="*/ 1946 h 1946"/>
                <a:gd name="T26" fmla="*/ 1086 w 1295"/>
                <a:gd name="T27" fmla="*/ 1857 h 1946"/>
                <a:gd name="T28" fmla="*/ 1261 w 1295"/>
                <a:gd name="T29" fmla="*/ 1717 h 1946"/>
                <a:gd name="T30" fmla="*/ 1291 w 1295"/>
                <a:gd name="T31" fmla="*/ 1504 h 1946"/>
                <a:gd name="T32" fmla="*/ 969 w 1295"/>
                <a:gd name="T33" fmla="*/ 668 h 1946"/>
                <a:gd name="T34" fmla="*/ 695 w 1295"/>
                <a:gd name="T35" fmla="*/ 811 h 1946"/>
                <a:gd name="T36" fmla="*/ 645 w 1295"/>
                <a:gd name="T37" fmla="*/ 922 h 1946"/>
                <a:gd name="T38" fmla="*/ 644 w 1295"/>
                <a:gd name="T39" fmla="*/ 1592 h 1946"/>
                <a:gd name="T40" fmla="*/ 571 w 1295"/>
                <a:gd name="T41" fmla="*/ 1492 h 1946"/>
                <a:gd name="T42" fmla="*/ 601 w 1295"/>
                <a:gd name="T43" fmla="*/ 1038 h 1946"/>
                <a:gd name="T44" fmla="*/ 644 w 1295"/>
                <a:gd name="T45" fmla="*/ 983 h 1946"/>
                <a:gd name="T46" fmla="*/ 689 w 1295"/>
                <a:gd name="T47" fmla="*/ 1038 h 1946"/>
                <a:gd name="T48" fmla="*/ 720 w 1295"/>
                <a:gd name="T49" fmla="*/ 1492 h 1946"/>
                <a:gd name="T50" fmla="*/ 644 w 1295"/>
                <a:gd name="T51" fmla="*/ 1592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5" h="1946">
                  <a:moveTo>
                    <a:pt x="1021" y="376"/>
                  </a:moveTo>
                  <a:cubicBezTo>
                    <a:pt x="1021" y="583"/>
                    <a:pt x="853" y="751"/>
                    <a:pt x="645" y="751"/>
                  </a:cubicBezTo>
                  <a:cubicBezTo>
                    <a:pt x="438" y="751"/>
                    <a:pt x="270" y="583"/>
                    <a:pt x="270" y="376"/>
                  </a:cubicBezTo>
                  <a:cubicBezTo>
                    <a:pt x="270" y="168"/>
                    <a:pt x="438" y="0"/>
                    <a:pt x="645" y="0"/>
                  </a:cubicBezTo>
                  <a:cubicBezTo>
                    <a:pt x="853" y="0"/>
                    <a:pt x="1021" y="168"/>
                    <a:pt x="1021" y="376"/>
                  </a:cubicBezTo>
                  <a:close/>
                  <a:moveTo>
                    <a:pt x="645" y="922"/>
                  </a:moveTo>
                  <a:cubicBezTo>
                    <a:pt x="589" y="815"/>
                    <a:pt x="589" y="815"/>
                    <a:pt x="589" y="815"/>
                  </a:cubicBezTo>
                  <a:cubicBezTo>
                    <a:pt x="589" y="815"/>
                    <a:pt x="424" y="757"/>
                    <a:pt x="327" y="668"/>
                  </a:cubicBezTo>
                  <a:cubicBezTo>
                    <a:pt x="174" y="922"/>
                    <a:pt x="4" y="1196"/>
                    <a:pt x="4" y="1504"/>
                  </a:cubicBezTo>
                  <a:cubicBezTo>
                    <a:pt x="4" y="1574"/>
                    <a:pt x="0" y="1652"/>
                    <a:pt x="34" y="1717"/>
                  </a:cubicBezTo>
                  <a:cubicBezTo>
                    <a:pt x="73" y="1791"/>
                    <a:pt x="139" y="1821"/>
                    <a:pt x="209" y="1857"/>
                  </a:cubicBezTo>
                  <a:cubicBezTo>
                    <a:pt x="342" y="1926"/>
                    <a:pt x="498" y="1933"/>
                    <a:pt x="645" y="1946"/>
                  </a:cubicBezTo>
                  <a:cubicBezTo>
                    <a:pt x="650" y="1946"/>
                    <a:pt x="650" y="1946"/>
                    <a:pt x="650" y="1946"/>
                  </a:cubicBezTo>
                  <a:cubicBezTo>
                    <a:pt x="797" y="1933"/>
                    <a:pt x="953" y="1926"/>
                    <a:pt x="1086" y="1857"/>
                  </a:cubicBezTo>
                  <a:cubicBezTo>
                    <a:pt x="1156" y="1821"/>
                    <a:pt x="1223" y="1791"/>
                    <a:pt x="1261" y="1717"/>
                  </a:cubicBezTo>
                  <a:cubicBezTo>
                    <a:pt x="1295" y="1652"/>
                    <a:pt x="1291" y="1574"/>
                    <a:pt x="1291" y="1504"/>
                  </a:cubicBezTo>
                  <a:cubicBezTo>
                    <a:pt x="1291" y="1196"/>
                    <a:pt x="1122" y="922"/>
                    <a:pt x="969" y="668"/>
                  </a:cubicBezTo>
                  <a:cubicBezTo>
                    <a:pt x="872" y="757"/>
                    <a:pt x="821" y="775"/>
                    <a:pt x="695" y="811"/>
                  </a:cubicBezTo>
                  <a:lnTo>
                    <a:pt x="645" y="922"/>
                  </a:lnTo>
                  <a:close/>
                  <a:moveTo>
                    <a:pt x="644" y="1592"/>
                  </a:moveTo>
                  <a:cubicBezTo>
                    <a:pt x="571" y="1492"/>
                    <a:pt x="571" y="1492"/>
                    <a:pt x="571" y="1492"/>
                  </a:cubicBezTo>
                  <a:cubicBezTo>
                    <a:pt x="601" y="1038"/>
                    <a:pt x="601" y="1038"/>
                    <a:pt x="601" y="1038"/>
                  </a:cubicBezTo>
                  <a:cubicBezTo>
                    <a:pt x="644" y="983"/>
                    <a:pt x="644" y="983"/>
                    <a:pt x="644" y="983"/>
                  </a:cubicBezTo>
                  <a:cubicBezTo>
                    <a:pt x="689" y="1038"/>
                    <a:pt x="689" y="1038"/>
                    <a:pt x="689" y="1038"/>
                  </a:cubicBezTo>
                  <a:cubicBezTo>
                    <a:pt x="720" y="1492"/>
                    <a:pt x="720" y="1492"/>
                    <a:pt x="720" y="1492"/>
                  </a:cubicBezTo>
                  <a:lnTo>
                    <a:pt x="644" y="1592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7" tIns="45713" rIns="91427" bIns="45713" numCol="1" anchor="t" anchorCtr="0" compatLnSpc="1"/>
            <a:lstStyle/>
            <a:p>
              <a:pPr defTabSz="932180"/>
              <a:endParaRPr lang="en-GB">
                <a:solidFill>
                  <a:srgbClr val="FFFFFF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36135" y="4469130"/>
            <a:ext cx="28994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图1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13 VMware运行界面</a:t>
            </a:r>
          </a:p>
        </p:txBody>
      </p:sp>
      <p:sp>
        <p:nvSpPr>
          <p:cNvPr id="3" name="矩形 2"/>
          <p:cNvSpPr/>
          <p:nvPr/>
        </p:nvSpPr>
        <p:spPr>
          <a:xfrm>
            <a:off x="654685" y="614045"/>
            <a:ext cx="601345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1.2.1 实例一：在VMware中安装CentOS 7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54685" y="2313940"/>
            <a:ext cx="2962910" cy="1753234"/>
          </a:xfrm>
          <a:prstGeom prst="homePlate">
            <a:avLst/>
          </a:prstGeom>
          <a:noFill/>
          <a:ln w="31750" cmpd="dbl">
            <a:solidFill>
              <a:srgbClr val="A7CDA4"/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1.1.1节安装好的VMware虚拟机，弹出如图1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13所示的窗口。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1820" y="1261745"/>
            <a:ext cx="816673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本实例讲解在VMware中创建新的虚拟机并安装CentOS 7的详细步骤。</a:t>
            </a:r>
          </a:p>
        </p:txBody>
      </p:sp>
      <p:pic>
        <p:nvPicPr>
          <p:cNvPr id="9" name="图片 8" descr="1-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71595" y="1911350"/>
            <a:ext cx="4428490" cy="25577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914265" y="4493260"/>
            <a:ext cx="386715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 “新建虚拟机向导”对话框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81965" y="1226185"/>
            <a:ext cx="436753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运行界面中单击“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创建新的虚拟机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”按钮，弹出如图1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14所示的对话框。若选中“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典型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推荐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单选按钮，则VMware会自动为用户配置好部分内容；若选中“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自定义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高级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单选按钮，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则用户需要根据自己的需求进行设置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。本实例选中“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典型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推荐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单选按钮，单击“下一步”按钮。</a:t>
            </a:r>
          </a:p>
        </p:txBody>
      </p:sp>
      <p:pic>
        <p:nvPicPr>
          <p:cNvPr id="5" name="图片 4" descr="1-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47945" y="1289685"/>
            <a:ext cx="3399790" cy="33153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4685" y="614045"/>
            <a:ext cx="601345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1.2.1 实例一：在VMware中安装CentOS 7</a:t>
            </a:r>
          </a:p>
        </p:txBody>
      </p:sp>
      <p:sp>
        <p:nvSpPr>
          <p:cNvPr id="2" name="矩形 1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98170" y="4520565"/>
            <a:ext cx="395859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 “安装客户机操作系统”界面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041900" y="1263650"/>
            <a:ext cx="3235325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弹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出“安装客户机操作系统”界面，如图1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15所示。这里可以选择在新建虚拟机中创建的操作系统来源：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使用光盘或光盘映像文件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；也可以先不安装操作系统，仅仅创建虚拟机，单击“下一步”按钮。</a:t>
            </a:r>
          </a:p>
        </p:txBody>
      </p:sp>
      <p:pic>
        <p:nvPicPr>
          <p:cNvPr id="5" name="图片 4" descr="1-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1263650"/>
            <a:ext cx="3415665" cy="33299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4685" y="614045"/>
            <a:ext cx="601345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1.2.1 实例一：在VMware中安装CentOS 7</a:t>
            </a:r>
          </a:p>
        </p:txBody>
      </p:sp>
      <p:sp>
        <p:nvSpPr>
          <p:cNvPr id="2" name="矩形 1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8455" y="1238885"/>
            <a:ext cx="7879715" cy="1337945"/>
          </a:xfrm>
          <a:prstGeom prst="rect">
            <a:avLst/>
          </a:prstGeom>
          <a:noFill/>
          <a:ln w="31750" cmpd="dbl">
            <a:solidFill>
              <a:srgbClr val="FFC000"/>
            </a:solidFill>
            <a:prstDash val="sysDot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弹出的“选择客户机操作系统”界面中选择Linux，并选择发行版本为“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CentOS 64位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是32位计算机，可以进入BIOS设置，开启Inter Virtual Technology即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如图1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16所示，然后单击“下一步”按钮。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46810" y="2740660"/>
            <a:ext cx="7766685" cy="2168525"/>
          </a:xfrm>
          <a:prstGeom prst="rect">
            <a:avLst/>
          </a:prstGeom>
          <a:noFill/>
          <a:ln w="31750" cmpd="dbl">
            <a:solidFill>
              <a:srgbClr val="78A48C"/>
            </a:solidFill>
            <a:prstDash val="sysDot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弹出的“命名虚拟机”界面中，单击“浏览”按钮设置安装位置，如图1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17所示，设置完成后单击“下一步”按钮。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虚拟机名称就是在VMware中看到的虚拟机名字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位置就是虚拟机文件在磁盘中的位置，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建议为每一个新建的虚拟机创建一个文件夹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，以方便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尤其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适用于将虚拟磁盘分割成多个文件的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4685" y="614045"/>
            <a:ext cx="601345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1.2.1 实例一：在VMware中安装CentOS 7</a:t>
            </a:r>
          </a:p>
        </p:txBody>
      </p:sp>
      <p:sp>
        <p:nvSpPr>
          <p:cNvPr id="4" name="矩形 3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timg[2]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 t="29290" b="28820"/>
          <a:stretch>
            <a:fillRect/>
          </a:stretch>
        </p:blipFill>
        <p:spPr>
          <a:xfrm>
            <a:off x="6771005" y="1447800"/>
            <a:ext cx="2372995" cy="61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timg[2]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 t="29290" b="28820"/>
          <a:stretch>
            <a:fillRect/>
          </a:stretch>
        </p:blipFill>
        <p:spPr>
          <a:xfrm>
            <a:off x="0" y="4057650"/>
            <a:ext cx="2372995" cy="6134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组合 8"/>
          <p:cNvGrpSpPr/>
          <p:nvPr/>
        </p:nvGrpSpPr>
        <p:grpSpPr>
          <a:xfrm>
            <a:off x="543560" y="1462405"/>
            <a:ext cx="7721600" cy="3623945"/>
            <a:chOff x="761" y="2280"/>
            <a:chExt cx="12160" cy="5707"/>
          </a:xfrm>
        </p:grpSpPr>
        <p:sp>
          <p:nvSpPr>
            <p:cNvPr id="11" name="文本框 10"/>
            <p:cNvSpPr txBox="1"/>
            <p:nvPr/>
          </p:nvSpPr>
          <p:spPr>
            <a:xfrm>
              <a:off x="761" y="7189"/>
              <a:ext cx="6234" cy="7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图1</a:t>
              </a:r>
              <a:r>
                <a:rPr lang="en-US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-</a:t>
              </a:r>
              <a:r>
                <a:rPr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16“选择客户机操作系统”界面</a:t>
              </a:r>
            </a:p>
          </p:txBody>
        </p:sp>
        <p:pic>
          <p:nvPicPr>
            <p:cNvPr id="2" name="图片 1" descr="1-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9" y="2280"/>
              <a:ext cx="5219" cy="5088"/>
            </a:xfrm>
            <a:prstGeom prst="rect">
              <a:avLst/>
            </a:prstGeom>
          </p:spPr>
        </p:pic>
        <p:pic>
          <p:nvPicPr>
            <p:cNvPr id="3" name="图片 2" descr="1-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5" y="2280"/>
              <a:ext cx="5207" cy="5076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7920" y="7189"/>
              <a:ext cx="4797" cy="7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图1</a:t>
              </a:r>
              <a:r>
                <a:rPr lang="en-US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-</a:t>
              </a:r>
              <a:r>
                <a:rPr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17 “命名虚拟机”界面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654685" y="614045"/>
            <a:ext cx="601345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1.2.1 实例一：在VMware中安装CentOS 7</a:t>
            </a:r>
          </a:p>
        </p:txBody>
      </p:sp>
      <p:sp>
        <p:nvSpPr>
          <p:cNvPr id="10" name="矩形 9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timg[3]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7365" y="843280"/>
            <a:ext cx="2222500" cy="1667510"/>
          </a:xfrm>
          <a:prstGeom prst="rect">
            <a:avLst/>
          </a:prstGeom>
        </p:spPr>
      </p:pic>
      <p:pic>
        <p:nvPicPr>
          <p:cNvPr id="12" name="图片 11" descr="1-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065" y="1614170"/>
            <a:ext cx="3049905" cy="2973705"/>
          </a:xfrm>
          <a:prstGeom prst="rect">
            <a:avLst/>
          </a:prstGeom>
        </p:spPr>
      </p:pic>
      <p:sp>
        <p:nvSpPr>
          <p:cNvPr id="18" name="圆角矩形标注 17"/>
          <p:cNvSpPr/>
          <p:nvPr/>
        </p:nvSpPr>
        <p:spPr>
          <a:xfrm>
            <a:off x="252095" y="2644140"/>
            <a:ext cx="5327650" cy="2232025"/>
          </a:xfrm>
          <a:prstGeom prst="wedgeRoundRectCallout">
            <a:avLst>
              <a:gd name="adj1" fmla="val 57568"/>
              <a:gd name="adj2" fmla="val -22745"/>
              <a:gd name="adj3" fmla="val 16667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2600" y="1143000"/>
            <a:ext cx="517207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弹出的“指定磁盘容量”界面中设置虚拟机的磁盘容量，默认为20 GB，如不需要修改可直接单击“下一步”按钮，如图1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18所示。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01030" y="4587875"/>
            <a:ext cx="33559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 “指定磁盘容量”界面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67335" y="2545080"/>
            <a:ext cx="528256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在该界面中还可设置将虚拟磁盘存储为单个文件还是多个文件，可根据需要进行选择。如果选择将虚拟磁盘存储为单个文件，会方便管理，但随着虚拟机的使用，其所需空间会越来越大，该文件也会增大；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如果选择将虚拟磁盘拆分成多个文件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，可以方便地在计算机之间移动虚拟机，但可能会降低大容量磁盘的性能。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4685" y="614045"/>
            <a:ext cx="601345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1.2.1 实例一：在VMware中安装CentOS 7</a:t>
            </a:r>
          </a:p>
        </p:txBody>
      </p:sp>
      <p:sp>
        <p:nvSpPr>
          <p:cNvPr id="2" name="矩形 1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0" y="504560"/>
            <a:ext cx="2958243" cy="651419"/>
            <a:chOff x="721519" y="924567"/>
            <a:chExt cx="2958243" cy="651419"/>
          </a:xfrm>
        </p:grpSpPr>
        <p:sp>
          <p:nvSpPr>
            <p:cNvPr id="4" name="Arrow: Pentagon 45"/>
            <p:cNvSpPr/>
            <p:nvPr/>
          </p:nvSpPr>
          <p:spPr bwMode="auto">
            <a:xfrm>
              <a:off x="947352" y="1004486"/>
              <a:ext cx="2732410" cy="571500"/>
            </a:xfrm>
            <a:prstGeom prst="homePlate">
              <a:avLst/>
            </a:prstGeom>
            <a:solidFill>
              <a:schemeClr val="tx2">
                <a:alpha val="14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Arrow: Pentagon 2"/>
            <p:cNvSpPr/>
            <p:nvPr/>
          </p:nvSpPr>
          <p:spPr bwMode="auto">
            <a:xfrm>
              <a:off x="721519" y="924567"/>
              <a:ext cx="2732410" cy="571500"/>
            </a:xfrm>
            <a:prstGeom prst="homePlate">
              <a:avLst/>
            </a:prstGeom>
            <a:solidFill>
              <a:srgbClr val="1EA6BB"/>
            </a:solidFill>
            <a:ln w="19050">
              <a:noFill/>
              <a:round/>
            </a:ln>
          </p:spPr>
          <p:txBody>
            <a:bodyPr rot="0" spcFirstLastPara="0" vert="horz" wrap="square" lIns="91440" tIns="45720" rIns="91440" bIns="45720" anchor="ctr" anchorCtr="1" forceAA="0" compatLnSpc="1">
              <a:normAutofit fontScale="85000" lnSpcReduction="10000"/>
            </a:bodyPr>
            <a:lstStyle/>
            <a:p>
              <a:pPr algn="ctr"/>
              <a:r>
                <a:rPr lang="zh-CN" altLang="en-US" sz="3200" b="1">
                  <a:solidFill>
                    <a:schemeClr val="bg1">
                      <a:lumMod val="100000"/>
                    </a:schemeClr>
                  </a:solidFill>
                </a:rPr>
                <a:t>目录</a:t>
              </a:r>
              <a:r>
                <a:rPr lang="en-US" altLang="zh-CN" sz="3200" b="1">
                  <a:solidFill>
                    <a:schemeClr val="bg1">
                      <a:lumMod val="100000"/>
                    </a:schemeClr>
                  </a:solidFill>
                </a:rPr>
                <a:t>/CONTENT</a:t>
              </a:r>
            </a:p>
          </p:txBody>
        </p:sp>
      </p:grpSp>
      <p:sp>
        <p:nvSpPr>
          <p:cNvPr id="9" name="Diamond 27"/>
          <p:cNvSpPr/>
          <p:nvPr/>
        </p:nvSpPr>
        <p:spPr>
          <a:xfrm>
            <a:off x="1762760" y="3182620"/>
            <a:ext cx="467995" cy="467995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0000" lnSpcReduction="1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anose="020B0806030902050204" pitchFamily="34" charset="0"/>
              </a:rPr>
              <a:t>09</a:t>
            </a:r>
          </a:p>
        </p:txBody>
      </p:sp>
      <p:sp>
        <p:nvSpPr>
          <p:cNvPr id="23" name="TextBox 41"/>
          <p:cNvSpPr txBox="1"/>
          <p:nvPr/>
        </p:nvSpPr>
        <p:spPr>
          <a:xfrm>
            <a:off x="2256790" y="3294380"/>
            <a:ext cx="2971800" cy="283210"/>
          </a:xfrm>
          <a:prstGeom prst="rect">
            <a:avLst/>
          </a:prstGeom>
          <a:noFill/>
        </p:spPr>
        <p:txBody>
          <a:bodyPr wrap="none" lIns="360000" tIns="0" rIns="0" bIns="0" anchor="b" anchorCtr="0"/>
          <a:lstStyle/>
          <a:p>
            <a:r>
              <a:rPr lang="zh-CN" altLang="en-US" b="1">
                <a:solidFill>
                  <a:schemeClr val="accent4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文件及磁盘管理</a:t>
            </a:r>
          </a:p>
        </p:txBody>
      </p:sp>
      <p:sp>
        <p:nvSpPr>
          <p:cNvPr id="11" name="Diamond 29"/>
          <p:cNvSpPr/>
          <p:nvPr/>
        </p:nvSpPr>
        <p:spPr>
          <a:xfrm>
            <a:off x="1762760" y="2524125"/>
            <a:ext cx="467995" cy="467995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0000" lnSpcReduction="1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anose="020B0806030902050204" pitchFamily="34" charset="0"/>
              </a:rPr>
              <a:t>08</a:t>
            </a:r>
          </a:p>
        </p:txBody>
      </p:sp>
      <p:sp>
        <p:nvSpPr>
          <p:cNvPr id="21" name="TextBox 39"/>
          <p:cNvSpPr txBox="1"/>
          <p:nvPr/>
        </p:nvSpPr>
        <p:spPr>
          <a:xfrm>
            <a:off x="2256790" y="2635250"/>
            <a:ext cx="2971800" cy="283210"/>
          </a:xfrm>
          <a:prstGeom prst="rect">
            <a:avLst/>
          </a:prstGeom>
          <a:noFill/>
        </p:spPr>
        <p:txBody>
          <a:bodyPr wrap="none" lIns="360000" tIns="0" rIns="0" bIns="0" anchor="b" anchorCtr="0"/>
          <a:lstStyle/>
          <a:p>
            <a:r>
              <a:rPr lang="zh-CN" altLang="en-US" b="1" dirty="0">
                <a:solidFill>
                  <a:srgbClr val="1EA6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</a:p>
        </p:txBody>
      </p:sp>
      <p:sp>
        <p:nvSpPr>
          <p:cNvPr id="13" name="Diamond 31"/>
          <p:cNvSpPr/>
          <p:nvPr/>
        </p:nvSpPr>
        <p:spPr>
          <a:xfrm>
            <a:off x="1762760" y="1864995"/>
            <a:ext cx="467995" cy="467995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0000" lnSpcReduction="1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anose="020B0806030902050204" pitchFamily="34" charset="0"/>
              </a:rPr>
              <a:t>07</a:t>
            </a:r>
          </a:p>
        </p:txBody>
      </p:sp>
      <p:sp>
        <p:nvSpPr>
          <p:cNvPr id="19" name="TextBox 37"/>
          <p:cNvSpPr txBox="1"/>
          <p:nvPr/>
        </p:nvSpPr>
        <p:spPr>
          <a:xfrm>
            <a:off x="2256790" y="1976120"/>
            <a:ext cx="2971800" cy="283210"/>
          </a:xfrm>
          <a:prstGeom prst="rect">
            <a:avLst/>
          </a:prstGeom>
          <a:noFill/>
        </p:spPr>
        <p:txBody>
          <a:bodyPr wrap="none" lIns="360000" tIns="0" rIns="0" bIns="0" anchor="b" anchorCtr="0"/>
          <a:lstStyle/>
          <a:p>
            <a:r>
              <a:rPr lang="en-US" altLang="zh-CN" b="1" dirty="0">
                <a:solidFill>
                  <a:schemeClr val="accent2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b="1" dirty="0">
                <a:solidFill>
                  <a:schemeClr val="accent2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</a:p>
        </p:txBody>
      </p:sp>
      <p:sp>
        <p:nvSpPr>
          <p:cNvPr id="15" name="Diamond 33"/>
          <p:cNvSpPr/>
          <p:nvPr/>
        </p:nvSpPr>
        <p:spPr>
          <a:xfrm>
            <a:off x="1762760" y="1205865"/>
            <a:ext cx="467995" cy="46799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0000" lnSpcReduction="1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anose="020B0806030902050204" pitchFamily="34" charset="0"/>
              </a:rPr>
              <a:t>06</a:t>
            </a:r>
          </a:p>
        </p:txBody>
      </p:sp>
      <p:sp>
        <p:nvSpPr>
          <p:cNvPr id="17" name="TextBox 35"/>
          <p:cNvSpPr txBox="1"/>
          <p:nvPr/>
        </p:nvSpPr>
        <p:spPr>
          <a:xfrm>
            <a:off x="2256790" y="1317625"/>
            <a:ext cx="2971800" cy="283210"/>
          </a:xfrm>
          <a:prstGeom prst="rect">
            <a:avLst/>
          </a:prstGeom>
          <a:noFill/>
        </p:spPr>
        <p:txBody>
          <a:bodyPr wrap="none" lIns="360000" tIns="0" rIns="0" bIns="0" anchor="b" anchorCtr="0"/>
          <a:lstStyle/>
          <a:p>
            <a:r>
              <a:rPr lang="zh-CN" altLang="en-US" b="1" dirty="0">
                <a:solidFill>
                  <a:srgbClr val="1EA6B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编辑器及工程管理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062307"/>
            <a:ext cx="3528392" cy="3722171"/>
          </a:xfrm>
          <a:prstGeom prst="rect">
            <a:avLst/>
          </a:prstGeom>
        </p:spPr>
      </p:pic>
      <p:sp>
        <p:nvSpPr>
          <p:cNvPr id="2" name="Diamond 29"/>
          <p:cNvSpPr/>
          <p:nvPr/>
        </p:nvSpPr>
        <p:spPr>
          <a:xfrm>
            <a:off x="1762760" y="3843655"/>
            <a:ext cx="467995" cy="467995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0000" lnSpcReduction="1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anose="020B0806030902050204" pitchFamily="34" charset="0"/>
              </a:rPr>
              <a:t>10</a:t>
            </a:r>
          </a:p>
        </p:txBody>
      </p:sp>
      <p:sp>
        <p:nvSpPr>
          <p:cNvPr id="3" name="TextBox 39"/>
          <p:cNvSpPr txBox="1"/>
          <p:nvPr/>
        </p:nvSpPr>
        <p:spPr>
          <a:xfrm>
            <a:off x="2256790" y="3954780"/>
            <a:ext cx="2971800" cy="283210"/>
          </a:xfrm>
          <a:prstGeom prst="rect">
            <a:avLst/>
          </a:prstGeom>
          <a:noFill/>
        </p:spPr>
        <p:txBody>
          <a:bodyPr wrap="none" lIns="360000" tIns="0" rIns="0" bIns="0" anchor="b" anchorCtr="0"/>
          <a:lstStyle/>
          <a:p>
            <a:r>
              <a:rPr lang="zh-CN" altLang="en-US" b="1" dirty="0">
                <a:solidFill>
                  <a:srgbClr val="1EA6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网络文件共享服务</a:t>
            </a:r>
          </a:p>
        </p:txBody>
      </p:sp>
      <p:sp>
        <p:nvSpPr>
          <p:cNvPr id="6" name="Diamond 27"/>
          <p:cNvSpPr/>
          <p:nvPr/>
        </p:nvSpPr>
        <p:spPr>
          <a:xfrm>
            <a:off x="1762760" y="4504055"/>
            <a:ext cx="467995" cy="467995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 fontScale="90000" lnSpcReduction="100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anose="020B0806030902050204" pitchFamily="34" charset="0"/>
              </a:rPr>
              <a:t>11</a:t>
            </a:r>
          </a:p>
        </p:txBody>
      </p:sp>
      <p:sp>
        <p:nvSpPr>
          <p:cNvPr id="7" name="TextBox 41"/>
          <p:cNvSpPr txBox="1"/>
          <p:nvPr/>
        </p:nvSpPr>
        <p:spPr>
          <a:xfrm>
            <a:off x="2256790" y="4615815"/>
            <a:ext cx="2971800" cy="283210"/>
          </a:xfrm>
          <a:prstGeom prst="rect">
            <a:avLst/>
          </a:prstGeom>
          <a:noFill/>
        </p:spPr>
        <p:txBody>
          <a:bodyPr wrap="none" lIns="360000" tIns="0" rIns="0" bIns="0" anchor="b" anchorCtr="0"/>
          <a:lstStyle/>
          <a:p>
            <a:r>
              <a:rPr lang="en-US" altLang="zh-CN" b="1">
                <a:solidFill>
                  <a:schemeClr val="accent4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LAMP</a:t>
            </a:r>
            <a:r>
              <a:rPr lang="zh-CN" altLang="en-US" b="1">
                <a:solidFill>
                  <a:schemeClr val="accent4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423410" y="4775200"/>
            <a:ext cx="23520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 设置完成界面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58495" y="1031875"/>
            <a:ext cx="771461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步骤全部设置完成后，会弹出如图1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19所示的设置完成界面，单击“完成”按钮实现虚拟机的创建工作。在此步骤中可以去除不必要的硬件设备。例如，单击“自定义硬件”按钮，在弹出的窗口中选择“打印机”，单击“移除”按钮。</a:t>
            </a:r>
          </a:p>
        </p:txBody>
      </p:sp>
      <p:pic>
        <p:nvPicPr>
          <p:cNvPr id="3" name="图片 2" descr="1-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365" y="2334260"/>
            <a:ext cx="2564765" cy="2499995"/>
          </a:xfrm>
          <a:prstGeom prst="rect">
            <a:avLst/>
          </a:prstGeom>
        </p:spPr>
      </p:pic>
      <p:pic>
        <p:nvPicPr>
          <p:cNvPr id="4" name="图片 3" descr="true[3]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845" y="3221355"/>
            <a:ext cx="1325245" cy="18503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4685" y="614045"/>
            <a:ext cx="601345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1.2.1 实例一：在VMware中安装CentOS 7</a:t>
            </a:r>
          </a:p>
        </p:txBody>
      </p:sp>
      <p:sp>
        <p:nvSpPr>
          <p:cNvPr id="7" name="矩形 6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828040" y="1203325"/>
            <a:ext cx="7487920" cy="935990"/>
          </a:xfrm>
          <a:prstGeom prst="roundRect">
            <a:avLst/>
          </a:prstGeom>
          <a:solidFill>
            <a:srgbClr val="C2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270885" y="4721860"/>
            <a:ext cx="2601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 创建好的虚拟机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40740" y="1181735"/>
            <a:ext cx="7461885" cy="87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4F4F4"/>
                </a:soli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此时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已经根据设置创建好了虚拟机，并显示在左侧窗格中，如图1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20所示。</a:t>
            </a:r>
          </a:p>
        </p:txBody>
      </p:sp>
      <p:pic>
        <p:nvPicPr>
          <p:cNvPr id="3" name="图片 2" descr="1-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825" y="2175510"/>
            <a:ext cx="4533900" cy="25463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4685" y="614045"/>
            <a:ext cx="601345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1.2.1 实例一：在VMware中安装CentOS 7</a:t>
            </a:r>
          </a:p>
        </p:txBody>
      </p:sp>
      <p:sp>
        <p:nvSpPr>
          <p:cNvPr id="7" name="矩形 6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273040" y="4648200"/>
            <a:ext cx="3066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 选择操作系统安装源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54990" y="1532255"/>
            <a:ext cx="4293870" cy="2999739"/>
          </a:xfrm>
          <a:prstGeom prst="rightArrowCallout">
            <a:avLst>
              <a:gd name="adj1" fmla="val 29825"/>
              <a:gd name="adj2" fmla="val 26534"/>
              <a:gd name="adj3" fmla="val 19821"/>
              <a:gd name="adj4" fmla="val 74134"/>
            </a:avLst>
          </a:prstGeom>
          <a:noFill/>
          <a:ln w="31750">
            <a:solidFill>
              <a:schemeClr val="accent3"/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安装操作系统，需要指定操作系统安装来源，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单击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“CD/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DVD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IDE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自动检测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”选项，弹出如图1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21所示的“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虚拟机设置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”对话框，选择指定位置的光盘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映像文件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后，单击“确定”按钮。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1-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040" y="1415415"/>
            <a:ext cx="3573780" cy="32327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54685" y="614045"/>
            <a:ext cx="601345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1.2.1 实例一：在VMware中安装CentOS 7</a:t>
            </a:r>
          </a:p>
        </p:txBody>
      </p:sp>
      <p:sp>
        <p:nvSpPr>
          <p:cNvPr id="6" name="矩形 5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525270" y="4366895"/>
            <a:ext cx="19075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 安装界面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63770" y="1104900"/>
            <a:ext cx="406908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开启此虚拟机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”链接进行安装，弹出如图1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22所示的界面，如果不进行操作，可在1分钟后自动进行安装，也可以单击进入虚拟机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Ctrl+Alt组合键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可以将光标移出虚拟机回到Host主机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通过键盘上的上、下箭头选择菜单项，并按Enter键进行安装。</a:t>
            </a:r>
          </a:p>
        </p:txBody>
      </p:sp>
      <p:pic>
        <p:nvPicPr>
          <p:cNvPr id="3" name="图片 2" descr="1-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" y="1397000"/>
            <a:ext cx="4201160" cy="29698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54685" y="614045"/>
            <a:ext cx="601345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1.2.1 实例一：在VMware中安装CentOS 7</a:t>
            </a:r>
          </a:p>
        </p:txBody>
      </p:sp>
      <p:sp>
        <p:nvSpPr>
          <p:cNvPr id="6" name="矩形 5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265420" y="4712970"/>
            <a:ext cx="23533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 选择语言界面</a:t>
            </a:r>
          </a:p>
        </p:txBody>
      </p:sp>
      <p:pic>
        <p:nvPicPr>
          <p:cNvPr id="3" name="图片 2" descr="1-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780" y="1649730"/>
            <a:ext cx="3957955" cy="30632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54685" y="614045"/>
            <a:ext cx="601345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1.2.1 实例一：在VMware中安装CentOS 7</a:t>
            </a:r>
          </a:p>
        </p:txBody>
      </p:sp>
      <p:sp>
        <p:nvSpPr>
          <p:cNvPr id="6" name="矩形 5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3660" y="800100"/>
            <a:ext cx="4876800" cy="43434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05815" y="2011680"/>
            <a:ext cx="312610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选择语言界面中选择中文，如图1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23所示，然后单击“继续”按钮。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591810" y="4469130"/>
            <a:ext cx="2828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 安装信息摘要界面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4945" y="1313180"/>
            <a:ext cx="4723130" cy="3415030"/>
          </a:xfrm>
          <a:prstGeom prst="rect">
            <a:avLst/>
          </a:prstGeom>
          <a:noFill/>
          <a:ln w="31750" cmpd="sng">
            <a:solidFill>
              <a:srgbClr val="FFC000"/>
            </a:solidFill>
            <a:prstDash val="dashDot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打开的如图1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24所示的界面中找到“系统”选项，单击“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安装位置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”按钮，然后在弹出的界面中单击Done按钮，实现安装位置选择自动分区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特别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要注意的是，CentOS 7默认安装命令行界面，如果需要安装图形用户界面，可以单击“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软件选择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”按钮，在弹出的界面中选择安装图形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实例选择了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GNOME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1-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585" y="1554480"/>
            <a:ext cx="3888105" cy="29146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54685" y="614045"/>
            <a:ext cx="601345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1.2.1 实例一：在VMware中安装CentOS 7</a:t>
            </a:r>
          </a:p>
        </p:txBody>
      </p:sp>
      <p:sp>
        <p:nvSpPr>
          <p:cNvPr id="6" name="矩形 5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14630" y="1203325"/>
            <a:ext cx="1367790" cy="5035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 充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93750" y="1832610"/>
            <a:ext cx="7555865" cy="29997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✹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日期和时间：可以设置日期和时间，设置正确的日期、时间后单击“完成”按钮。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✹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网络和主机名：可开启网络，设置主机名及进行网络相关设置。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✹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软件选择：如果不设置该内容，CentOS默认安装命令行界面，可在此位置选择KDE或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GNOME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图形界面，选择后“安装位置”和“软件选择”位置均会显示警告符号，进行软件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依赖性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检查，此时可等待检查，完成后“开始安装”按钮可被操作。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45590" y="1256030"/>
            <a:ext cx="75984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在图1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24所示的“安装信息摘要”界面中，可进行如下常用设置：</a:t>
            </a:r>
          </a:p>
        </p:txBody>
      </p:sp>
      <p:sp>
        <p:nvSpPr>
          <p:cNvPr id="6" name="矩形 5"/>
          <p:cNvSpPr/>
          <p:nvPr/>
        </p:nvSpPr>
        <p:spPr>
          <a:xfrm>
            <a:off x="654685" y="614045"/>
            <a:ext cx="601345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1.2.1 实例一：在VMware中安装CentOS 7</a:t>
            </a:r>
          </a:p>
        </p:txBody>
      </p:sp>
      <p:sp>
        <p:nvSpPr>
          <p:cNvPr id="7" name="矩形 6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下箭头 5"/>
          <p:cNvSpPr/>
          <p:nvPr/>
        </p:nvSpPr>
        <p:spPr>
          <a:xfrm>
            <a:off x="1849120" y="3509645"/>
            <a:ext cx="647700" cy="1008380"/>
          </a:xfrm>
          <a:prstGeom prst="downArrow">
            <a:avLst/>
          </a:prstGeom>
          <a:solidFill>
            <a:srgbClr val="A7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611505" y="1564640"/>
            <a:ext cx="3095625" cy="2160270"/>
          </a:xfrm>
          <a:prstGeom prst="ellipse">
            <a:avLst/>
          </a:prstGeom>
          <a:solidFill>
            <a:srgbClr val="F0C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70805" y="4577080"/>
            <a:ext cx="23533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 安装配置界面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45515" y="1708785"/>
            <a:ext cx="245427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“开始安装”按钮进行安装，打开如图1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25所示的界面。</a:t>
            </a:r>
          </a:p>
        </p:txBody>
      </p:sp>
      <p:pic>
        <p:nvPicPr>
          <p:cNvPr id="4" name="图片 3" descr="1-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910" y="1359535"/>
            <a:ext cx="4229100" cy="31699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4685" y="614045"/>
            <a:ext cx="601345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1.2.1 实例一：在VMware中安装CentOS 7</a:t>
            </a:r>
          </a:p>
        </p:txBody>
      </p:sp>
      <p:sp>
        <p:nvSpPr>
          <p:cNvPr id="8" name="矩形 7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350385" y="4703445"/>
            <a:ext cx="33616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 设置ROOT密码界面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58495" y="1198245"/>
            <a:ext cx="6845935" cy="1753235"/>
          </a:xfrm>
          <a:prstGeom prst="rect">
            <a:avLst/>
          </a:prstGeom>
          <a:noFill/>
          <a:ln w="28575" cmpd="dbl">
            <a:solidFill>
              <a:srgbClr val="0070C0"/>
            </a:solidFill>
            <a:prstDash val="solid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此时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可进行ROOT密码的设置，单击“ROOT密码”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可单击“创建用户”按钮创建普通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弹出如图1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26所示的界面，设置ROOT密码后单击“完成”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密码是超级用户密码，非常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1-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230" y="2646680"/>
            <a:ext cx="5333365" cy="20567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54685" y="614045"/>
            <a:ext cx="601345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1.2.1 实例一：在VMware中安装CentOS 7</a:t>
            </a:r>
          </a:p>
        </p:txBody>
      </p:sp>
      <p:sp>
        <p:nvSpPr>
          <p:cNvPr id="6" name="矩形 5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91565" y="1730375"/>
            <a:ext cx="7284720" cy="3170172"/>
          </a:xfrm>
          <a:prstGeom prst="roundRect">
            <a:avLst/>
          </a:prstGeom>
          <a:noFill/>
          <a:ln w="31750" cmpd="dbl">
            <a:solidFill>
              <a:srgbClr val="FFFF00"/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为了方便演示本书中的实例，使用root超级用户登录，即具备所有操作权限。但是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该操作具有一定的风险性，容易误操作造成系统文件受损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导致系统无法正常使用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。可使用1.3.1节中介绍的虚拟机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快照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来解决该问题，也可以使用普通用户来实现所有操作，但是操作时需要使用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sudo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命令或root赋予相应的权限后再操作。</a:t>
            </a:r>
          </a:p>
        </p:txBody>
      </p:sp>
      <p:pic>
        <p:nvPicPr>
          <p:cNvPr id="3" name="图片 2" descr="u=3042793129,3366533105&amp;fm=26&amp;gp=0[1]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1480" y="1116330"/>
            <a:ext cx="1525905" cy="152590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54685" y="614045"/>
            <a:ext cx="601345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1.2.1 实例一：在VMware中安装CentOS 7</a:t>
            </a:r>
          </a:p>
        </p:txBody>
      </p:sp>
      <p:sp>
        <p:nvSpPr>
          <p:cNvPr id="10" name="矩形 9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3957827" y="205899"/>
            <a:ext cx="223202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Linux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安装</a:t>
            </a:r>
          </a:p>
        </p:txBody>
      </p:sp>
      <p:sp>
        <p:nvSpPr>
          <p:cNvPr id="6" name="TextBox 48"/>
          <p:cNvSpPr txBox="1"/>
          <p:nvPr/>
        </p:nvSpPr>
        <p:spPr>
          <a:xfrm>
            <a:off x="2977197" y="267494"/>
            <a:ext cx="95821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GB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章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00"/>
          <a:stretch>
            <a:fillRect/>
          </a:stretch>
        </p:blipFill>
        <p:spPr>
          <a:xfrm>
            <a:off x="2627784" y="843558"/>
            <a:ext cx="3767968" cy="4172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3890" y="1283970"/>
            <a:ext cx="785558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安装进度条加载完成后，CentOS已经成功安装并可以使用，如图1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27所示。如果在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选择安装了图形界面，则重新启动后进入图形界面，如果没有安装，则默认进入命令行界面。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395980" y="4719955"/>
            <a:ext cx="23520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 安装完成界面</a:t>
            </a:r>
          </a:p>
        </p:txBody>
      </p:sp>
      <p:pic>
        <p:nvPicPr>
          <p:cNvPr id="7" name="图片 6" descr="1-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0" y="2831465"/>
            <a:ext cx="5016500" cy="18884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4685" y="614045"/>
            <a:ext cx="601345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1.2.1 实例一：在VMware中安装CentOS 7</a:t>
            </a:r>
          </a:p>
        </p:txBody>
      </p:sp>
      <p:sp>
        <p:nvSpPr>
          <p:cNvPr id="9" name="矩形 8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2" name="图片 11" descr="白板4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145790"/>
            <a:ext cx="1997710" cy="1997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0340" y="1136015"/>
            <a:ext cx="4703445" cy="3830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启动过程中会弹出如图1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28所示的界面，要求用户完成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许可协议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的配置，单击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警告标志对应的部分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，在弹出的界面中选中“我同意许可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复选框，然后单击“完成”按钮回到上层界面，单击“完成配置”按钮继续启动过程。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在接下来的启动过程中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，需要完成语言、输入键盘布局、隐私、时区的配置，并创建普通用户，用户可根据需要进行选择。</a:t>
            </a:r>
          </a:p>
        </p:txBody>
      </p:sp>
      <p:pic>
        <p:nvPicPr>
          <p:cNvPr id="3" name="图片 2" descr="1-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785" y="1404620"/>
            <a:ext cx="4067175" cy="27476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04815" y="4152265"/>
            <a:ext cx="2825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 配置许可协议界面</a:t>
            </a:r>
          </a:p>
        </p:txBody>
      </p:sp>
      <p:sp>
        <p:nvSpPr>
          <p:cNvPr id="4" name="矩形 3"/>
          <p:cNvSpPr/>
          <p:nvPr/>
        </p:nvSpPr>
        <p:spPr>
          <a:xfrm>
            <a:off x="654685" y="614045"/>
            <a:ext cx="601345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1.2.1 实例一：在VMware中安装CentOS 7</a:t>
            </a:r>
          </a:p>
        </p:txBody>
      </p:sp>
      <p:sp>
        <p:nvSpPr>
          <p:cNvPr id="6" name="矩形 5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7070" y="1225550"/>
            <a:ext cx="7769860" cy="923330"/>
          </a:xfrm>
          <a:prstGeom prst="rect">
            <a:avLst/>
          </a:prstGeom>
          <a:solidFill>
            <a:srgbClr val="A7CDA4"/>
          </a:solidFill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用户名和密码登录CentOS，如图1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29所示。从图中可以发现并没有全屏显示，如果希望全屏显示，则需要安装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 Tools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1-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02685" y="2156460"/>
            <a:ext cx="3718560" cy="25609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06290" y="4717415"/>
            <a:ext cx="19107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 启动界面</a:t>
            </a:r>
          </a:p>
        </p:txBody>
      </p:sp>
      <p:sp>
        <p:nvSpPr>
          <p:cNvPr id="4" name="矩形 3"/>
          <p:cNvSpPr/>
          <p:nvPr/>
        </p:nvSpPr>
        <p:spPr>
          <a:xfrm>
            <a:off x="654685" y="614045"/>
            <a:ext cx="601345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1.2.1 实例一：在VMware中安装CentOS 7</a:t>
            </a:r>
          </a:p>
        </p:txBody>
      </p:sp>
      <p:sp>
        <p:nvSpPr>
          <p:cNvPr id="6" name="矩形 5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81924" name="图片 4" descr="www_tuweimei_comComp_22252059_7Dkb3ZrJBYyMfkTctXC8mcOI3RlnUQ4R.jpg"/>
          <p:cNvPicPr>
            <a:picLocks noGrp="1" noChangeAspect="1"/>
          </p:cNvPicPr>
          <p:nvPr>
            <p:custDataLst>
              <p:tags r:id="rId3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14735"/>
          <a:stretch>
            <a:fillRect/>
          </a:stretch>
        </p:blipFill>
        <p:spPr>
          <a:xfrm>
            <a:off x="0" y="3395980"/>
            <a:ext cx="2049145" cy="1747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4685" y="614045"/>
            <a:ext cx="433070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1.2.2 实例二：安装虚拟机工具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58495" y="1502410"/>
            <a:ext cx="775208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Tools是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VMware虚拟机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中自带的一种增强工具。只有在VMware虚拟机中安装了VMware Tools，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才能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实现主机与虚拟机之间的文件共享，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才能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支持自动捕获和释放鼠标光标的功能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。未安装VMware Tools时只能使用Ctrl+Alt快捷键来释放鼠标，安装VMware Tools后可以实现虚拟机和主机图形用户界面之间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平滑移动鼠标光标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。另外，安装虚拟机工具后也可以实现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虚拟机屏幕全屏化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6" name="矩形 5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90550" y="1430655"/>
            <a:ext cx="7963535" cy="314198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985250" y="4389120"/>
            <a:ext cx="614680" cy="6146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4" name="椭圆 2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716645" y="5042535"/>
            <a:ext cx="307340" cy="3073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7" name="椭圆 26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93205" y="4465320"/>
            <a:ext cx="807720" cy="80772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30" name="椭圆 2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621270" y="5408930"/>
            <a:ext cx="190500" cy="19050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33" name="椭圆 3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378190" y="3415665"/>
            <a:ext cx="614680" cy="6146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36" name="椭圆 3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636000" y="4155440"/>
            <a:ext cx="190500" cy="19050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39" name="椭圆 38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4685" y="1066800"/>
            <a:ext cx="785495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本实例讲解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在VMware中安装虚拟机工具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的详细步骤。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11505" y="1593850"/>
            <a:ext cx="8611870" cy="3249930"/>
            <a:chOff x="963" y="2510"/>
            <a:chExt cx="13562" cy="5118"/>
          </a:xfrm>
        </p:grpSpPr>
        <p:sp>
          <p:nvSpPr>
            <p:cNvPr id="3" name="文本框 2"/>
            <p:cNvSpPr txBox="1"/>
            <p:nvPr/>
          </p:nvSpPr>
          <p:spPr>
            <a:xfrm>
              <a:off x="963" y="2510"/>
              <a:ext cx="6826" cy="4724"/>
            </a:xfrm>
            <a:prstGeom prst="rect">
              <a:avLst/>
            </a:prstGeom>
            <a:noFill/>
            <a:ln w="31750" cmpd="sng">
              <a:solidFill>
                <a:srgbClr val="7030A0"/>
              </a:solidFill>
              <a:prstDash val="dashDot"/>
            </a:ln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 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“虚拟机”→“重新安装VMware Tools”命令，如图1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30所示。需要注意的是，如果在安装CentOS时没有安装图形界面，该菜单位置会显示“安装VMware 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Tools 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..”，即没有安装虚拟机工具的任何内容，之所以显示</a:t>
              </a: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重新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安装，是因为依赖关系安装了部分内容。</a:t>
              </a:r>
            </a:p>
          </p:txBody>
        </p:sp>
        <p:pic>
          <p:nvPicPr>
            <p:cNvPr id="4" name="图片 3" descr="1-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9" y="2778"/>
              <a:ext cx="5188" cy="4270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7540" y="7048"/>
              <a:ext cx="6985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图1</a:t>
              </a:r>
              <a:r>
                <a:rPr lang="en-US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 “</a:t>
              </a:r>
              <a:r>
                <a:rPr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重新安装VMware Tools</a:t>
              </a:r>
              <a:r>
                <a:rPr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”命令</a:t>
              </a:r>
            </a:p>
          </p:txBody>
        </p:sp>
      </p:grpSp>
      <p:sp>
        <p:nvSpPr>
          <p:cNvPr id="7" name="矩形 6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54685" y="614045"/>
            <a:ext cx="433070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1.2.2 实例二：安装虚拟机工具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8495" y="1136015"/>
            <a:ext cx="7927340" cy="3977484"/>
          </a:xfrm>
          <a:prstGeom prst="downArrowCallout">
            <a:avLst/>
          </a:prstGeom>
          <a:solidFill>
            <a:srgbClr val="F0CE8E"/>
          </a:solidFill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此时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弹出信息提示框，如图1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31所示。之所以出现该提示框，是因为此时虚拟机光驱中使用的是CentOS安装映像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29中可以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看出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可以选择图1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30中的“设置”选项，弹出如图1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32所示的对话框，选中“使用ISO映像文件”单选按钮，再单击“浏览”按钮，将使用的安装映像文件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定位到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“C:＼Program Files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＼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VMware＼VMware Workstation＼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linux.iso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虚拟机的安装位置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然后尝试安装。</a:t>
            </a:r>
          </a:p>
        </p:txBody>
      </p:sp>
      <p:sp>
        <p:nvSpPr>
          <p:cNvPr id="6" name="矩形 5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54685" y="614045"/>
            <a:ext cx="433070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1.2.2 实例二：安装虚拟机工具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-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3235" y="1236980"/>
            <a:ext cx="3870325" cy="1585595"/>
          </a:xfrm>
          <a:prstGeom prst="rect">
            <a:avLst/>
          </a:prstGeom>
        </p:spPr>
      </p:pic>
      <p:pic>
        <p:nvPicPr>
          <p:cNvPr id="3" name="图片 2" descr="1-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81220" y="1177290"/>
            <a:ext cx="3947795" cy="357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7690" y="2822575"/>
            <a:ext cx="37007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 VMware Tools安装提示框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27650" y="4748530"/>
            <a:ext cx="26543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 虚拟机设置界面</a:t>
            </a:r>
          </a:p>
        </p:txBody>
      </p:sp>
      <p:sp>
        <p:nvSpPr>
          <p:cNvPr id="8" name="矩形 7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0" y="3148330"/>
            <a:ext cx="2286000" cy="1995170"/>
            <a:chOff x="7078" y="134"/>
            <a:chExt cx="11586" cy="10108"/>
          </a:xfrm>
        </p:grpSpPr>
        <p:sp>
          <p:nvSpPr>
            <p:cNvPr id="3519" name="Shape 3519"/>
            <p:cNvSpPr/>
            <p:nvPr/>
          </p:nvSpPr>
          <p:spPr>
            <a:xfrm>
              <a:off x="14517" y="5426"/>
              <a:ext cx="810" cy="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4" h="19921" extrusionOk="0">
                  <a:moveTo>
                    <a:pt x="20729" y="10975"/>
                  </a:moveTo>
                  <a:cubicBezTo>
                    <a:pt x="20418" y="10490"/>
                    <a:pt x="19939" y="10144"/>
                    <a:pt x="19581" y="9781"/>
                  </a:cubicBezTo>
                  <a:cubicBezTo>
                    <a:pt x="19318" y="9516"/>
                    <a:pt x="19052" y="9257"/>
                    <a:pt x="18780" y="9014"/>
                  </a:cubicBezTo>
                  <a:cubicBezTo>
                    <a:pt x="19325" y="8872"/>
                    <a:pt x="19861" y="8694"/>
                    <a:pt x="20357" y="8422"/>
                  </a:cubicBezTo>
                  <a:cubicBezTo>
                    <a:pt x="20366" y="9060"/>
                    <a:pt x="20609" y="9770"/>
                    <a:pt x="20676" y="10409"/>
                  </a:cubicBezTo>
                  <a:cubicBezTo>
                    <a:pt x="20697" y="10597"/>
                    <a:pt x="20712" y="10786"/>
                    <a:pt x="20729" y="10975"/>
                  </a:cubicBezTo>
                  <a:close/>
                  <a:moveTo>
                    <a:pt x="20865" y="12574"/>
                  </a:moveTo>
                  <a:cubicBezTo>
                    <a:pt x="20645" y="12470"/>
                    <a:pt x="20416" y="12406"/>
                    <a:pt x="20180" y="12372"/>
                  </a:cubicBezTo>
                  <a:cubicBezTo>
                    <a:pt x="19591" y="11754"/>
                    <a:pt x="18871" y="11295"/>
                    <a:pt x="18267" y="10751"/>
                  </a:cubicBezTo>
                  <a:cubicBezTo>
                    <a:pt x="17761" y="10296"/>
                    <a:pt x="17241" y="9877"/>
                    <a:pt x="16713" y="9484"/>
                  </a:cubicBezTo>
                  <a:cubicBezTo>
                    <a:pt x="17160" y="9372"/>
                    <a:pt x="17627" y="9280"/>
                    <a:pt x="18096" y="9179"/>
                  </a:cubicBezTo>
                  <a:cubicBezTo>
                    <a:pt x="18510" y="9572"/>
                    <a:pt x="18911" y="9992"/>
                    <a:pt x="19302" y="10440"/>
                  </a:cubicBezTo>
                  <a:cubicBezTo>
                    <a:pt x="19681" y="10872"/>
                    <a:pt x="20095" y="11558"/>
                    <a:pt x="20552" y="11767"/>
                  </a:cubicBezTo>
                  <a:cubicBezTo>
                    <a:pt x="20648" y="11810"/>
                    <a:pt x="20733" y="11772"/>
                    <a:pt x="20794" y="11691"/>
                  </a:cubicBezTo>
                  <a:cubicBezTo>
                    <a:pt x="20818" y="11985"/>
                    <a:pt x="20841" y="12280"/>
                    <a:pt x="20865" y="12574"/>
                  </a:cubicBezTo>
                  <a:close/>
                  <a:moveTo>
                    <a:pt x="18228" y="12584"/>
                  </a:moveTo>
                  <a:cubicBezTo>
                    <a:pt x="17701" y="12204"/>
                    <a:pt x="17121" y="11945"/>
                    <a:pt x="16596" y="11563"/>
                  </a:cubicBezTo>
                  <a:cubicBezTo>
                    <a:pt x="15989" y="11120"/>
                    <a:pt x="15401" y="10626"/>
                    <a:pt x="14789" y="10206"/>
                  </a:cubicBezTo>
                  <a:cubicBezTo>
                    <a:pt x="15273" y="9995"/>
                    <a:pt x="15743" y="9784"/>
                    <a:pt x="16174" y="9639"/>
                  </a:cubicBezTo>
                  <a:cubicBezTo>
                    <a:pt x="16881" y="10228"/>
                    <a:pt x="17551" y="10904"/>
                    <a:pt x="18228" y="11568"/>
                  </a:cubicBezTo>
                  <a:cubicBezTo>
                    <a:pt x="18490" y="11822"/>
                    <a:pt x="18763" y="12121"/>
                    <a:pt x="19044" y="12400"/>
                  </a:cubicBezTo>
                  <a:cubicBezTo>
                    <a:pt x="18770" y="12444"/>
                    <a:pt x="18495" y="12509"/>
                    <a:pt x="18228" y="12584"/>
                  </a:cubicBezTo>
                  <a:close/>
                  <a:moveTo>
                    <a:pt x="17211" y="12902"/>
                  </a:moveTo>
                  <a:cubicBezTo>
                    <a:pt x="16955" y="12986"/>
                    <a:pt x="16699" y="13084"/>
                    <a:pt x="16442" y="13187"/>
                  </a:cubicBezTo>
                  <a:cubicBezTo>
                    <a:pt x="16308" y="12992"/>
                    <a:pt x="16129" y="12901"/>
                    <a:pt x="15955" y="12782"/>
                  </a:cubicBezTo>
                  <a:cubicBezTo>
                    <a:pt x="15606" y="12548"/>
                    <a:pt x="15271" y="12265"/>
                    <a:pt x="14935" y="11988"/>
                  </a:cubicBezTo>
                  <a:cubicBezTo>
                    <a:pt x="14427" y="11568"/>
                    <a:pt x="13921" y="11142"/>
                    <a:pt x="13409" y="10732"/>
                  </a:cubicBezTo>
                  <a:cubicBezTo>
                    <a:pt x="13696" y="10650"/>
                    <a:pt x="13989" y="10541"/>
                    <a:pt x="14282" y="10421"/>
                  </a:cubicBezTo>
                  <a:cubicBezTo>
                    <a:pt x="14288" y="10507"/>
                    <a:pt x="14315" y="10584"/>
                    <a:pt x="14376" y="10631"/>
                  </a:cubicBezTo>
                  <a:cubicBezTo>
                    <a:pt x="15053" y="11143"/>
                    <a:pt x="15715" y="11698"/>
                    <a:pt x="16385" y="12236"/>
                  </a:cubicBezTo>
                  <a:cubicBezTo>
                    <a:pt x="16647" y="12447"/>
                    <a:pt x="16928" y="12688"/>
                    <a:pt x="17218" y="12901"/>
                  </a:cubicBezTo>
                  <a:cubicBezTo>
                    <a:pt x="17218" y="12901"/>
                    <a:pt x="17211" y="12902"/>
                    <a:pt x="17211" y="12902"/>
                  </a:cubicBezTo>
                  <a:close/>
                  <a:moveTo>
                    <a:pt x="14800" y="13951"/>
                  </a:moveTo>
                  <a:cubicBezTo>
                    <a:pt x="14406" y="13464"/>
                    <a:pt x="13884" y="13099"/>
                    <a:pt x="13483" y="12679"/>
                  </a:cubicBezTo>
                  <a:cubicBezTo>
                    <a:pt x="13146" y="12326"/>
                    <a:pt x="12810" y="11976"/>
                    <a:pt x="12465" y="11652"/>
                  </a:cubicBezTo>
                  <a:cubicBezTo>
                    <a:pt x="12440" y="11383"/>
                    <a:pt x="12403" y="11122"/>
                    <a:pt x="12334" y="10879"/>
                  </a:cubicBezTo>
                  <a:cubicBezTo>
                    <a:pt x="12497" y="10890"/>
                    <a:pt x="12665" y="10880"/>
                    <a:pt x="12838" y="10858"/>
                  </a:cubicBezTo>
                  <a:cubicBezTo>
                    <a:pt x="13511" y="11468"/>
                    <a:pt x="14162" y="12134"/>
                    <a:pt x="14829" y="12758"/>
                  </a:cubicBezTo>
                  <a:cubicBezTo>
                    <a:pt x="15043" y="12956"/>
                    <a:pt x="15337" y="13291"/>
                    <a:pt x="15640" y="13535"/>
                  </a:cubicBezTo>
                  <a:cubicBezTo>
                    <a:pt x="15359" y="13668"/>
                    <a:pt x="15079" y="13804"/>
                    <a:pt x="14800" y="13951"/>
                  </a:cubicBezTo>
                  <a:close/>
                  <a:moveTo>
                    <a:pt x="12746" y="15151"/>
                  </a:moveTo>
                  <a:cubicBezTo>
                    <a:pt x="12691" y="14461"/>
                    <a:pt x="12616" y="13777"/>
                    <a:pt x="12550" y="13089"/>
                  </a:cubicBezTo>
                  <a:cubicBezTo>
                    <a:pt x="12528" y="12861"/>
                    <a:pt x="12518" y="12627"/>
                    <a:pt x="12507" y="12392"/>
                  </a:cubicBezTo>
                  <a:cubicBezTo>
                    <a:pt x="12756" y="12669"/>
                    <a:pt x="13001" y="12953"/>
                    <a:pt x="13244" y="13240"/>
                  </a:cubicBezTo>
                  <a:cubicBezTo>
                    <a:pt x="13522" y="13566"/>
                    <a:pt x="13824" y="13984"/>
                    <a:pt x="14146" y="14311"/>
                  </a:cubicBezTo>
                  <a:cubicBezTo>
                    <a:pt x="13674" y="14580"/>
                    <a:pt x="13205" y="14857"/>
                    <a:pt x="12746" y="15151"/>
                  </a:cubicBezTo>
                  <a:close/>
                  <a:moveTo>
                    <a:pt x="10326" y="9672"/>
                  </a:moveTo>
                  <a:cubicBezTo>
                    <a:pt x="10326" y="9662"/>
                    <a:pt x="10328" y="9652"/>
                    <a:pt x="10328" y="9641"/>
                  </a:cubicBezTo>
                  <a:cubicBezTo>
                    <a:pt x="10327" y="9540"/>
                    <a:pt x="10324" y="9435"/>
                    <a:pt x="10318" y="9328"/>
                  </a:cubicBezTo>
                  <a:cubicBezTo>
                    <a:pt x="10239" y="6908"/>
                    <a:pt x="11636" y="1741"/>
                    <a:pt x="13435" y="1546"/>
                  </a:cubicBezTo>
                  <a:cubicBezTo>
                    <a:pt x="14396" y="1441"/>
                    <a:pt x="14475" y="4341"/>
                    <a:pt x="14361" y="5122"/>
                  </a:cubicBezTo>
                  <a:cubicBezTo>
                    <a:pt x="14211" y="6163"/>
                    <a:pt x="13639" y="6983"/>
                    <a:pt x="13145" y="7646"/>
                  </a:cubicBezTo>
                  <a:cubicBezTo>
                    <a:pt x="12377" y="8679"/>
                    <a:pt x="11331" y="9398"/>
                    <a:pt x="10326" y="9672"/>
                  </a:cubicBezTo>
                  <a:close/>
                  <a:moveTo>
                    <a:pt x="9846" y="11022"/>
                  </a:moveTo>
                  <a:cubicBezTo>
                    <a:pt x="9786" y="10866"/>
                    <a:pt x="9681" y="10760"/>
                    <a:pt x="9530" y="10748"/>
                  </a:cubicBezTo>
                  <a:cubicBezTo>
                    <a:pt x="9576" y="10728"/>
                    <a:pt x="9624" y="10710"/>
                    <a:pt x="9668" y="10687"/>
                  </a:cubicBezTo>
                  <a:cubicBezTo>
                    <a:pt x="9731" y="10653"/>
                    <a:pt x="9777" y="10602"/>
                    <a:pt x="9816" y="10544"/>
                  </a:cubicBezTo>
                  <a:cubicBezTo>
                    <a:pt x="9836" y="10710"/>
                    <a:pt x="9888" y="10867"/>
                    <a:pt x="9966" y="10988"/>
                  </a:cubicBezTo>
                  <a:cubicBezTo>
                    <a:pt x="9925" y="10989"/>
                    <a:pt x="9884" y="11001"/>
                    <a:pt x="9846" y="11022"/>
                  </a:cubicBezTo>
                  <a:close/>
                  <a:moveTo>
                    <a:pt x="6572" y="8762"/>
                  </a:moveTo>
                  <a:cubicBezTo>
                    <a:pt x="5402" y="7841"/>
                    <a:pt x="4600" y="2887"/>
                    <a:pt x="6580" y="3576"/>
                  </a:cubicBezTo>
                  <a:cubicBezTo>
                    <a:pt x="8045" y="4087"/>
                    <a:pt x="9344" y="7372"/>
                    <a:pt x="9364" y="9545"/>
                  </a:cubicBezTo>
                  <a:cubicBezTo>
                    <a:pt x="9365" y="9545"/>
                    <a:pt x="9367" y="9545"/>
                    <a:pt x="9368" y="9545"/>
                  </a:cubicBezTo>
                  <a:cubicBezTo>
                    <a:pt x="9369" y="9591"/>
                    <a:pt x="9370" y="9635"/>
                    <a:pt x="9372" y="9677"/>
                  </a:cubicBezTo>
                  <a:cubicBezTo>
                    <a:pt x="8376" y="9790"/>
                    <a:pt x="7472" y="9471"/>
                    <a:pt x="6572" y="8762"/>
                  </a:cubicBezTo>
                  <a:close/>
                  <a:moveTo>
                    <a:pt x="9686" y="13907"/>
                  </a:moveTo>
                  <a:cubicBezTo>
                    <a:pt x="9712" y="14223"/>
                    <a:pt x="9728" y="14479"/>
                    <a:pt x="9740" y="14712"/>
                  </a:cubicBezTo>
                  <a:cubicBezTo>
                    <a:pt x="9364" y="14445"/>
                    <a:pt x="8966" y="14223"/>
                    <a:pt x="8614" y="13923"/>
                  </a:cubicBezTo>
                  <a:cubicBezTo>
                    <a:pt x="8136" y="13518"/>
                    <a:pt x="7675" y="13060"/>
                    <a:pt x="7277" y="12491"/>
                  </a:cubicBezTo>
                  <a:cubicBezTo>
                    <a:pt x="7989" y="12367"/>
                    <a:pt x="8703" y="12267"/>
                    <a:pt x="9420" y="12207"/>
                  </a:cubicBezTo>
                  <a:cubicBezTo>
                    <a:pt x="9464" y="12204"/>
                    <a:pt x="9505" y="12190"/>
                    <a:pt x="9544" y="12172"/>
                  </a:cubicBezTo>
                  <a:cubicBezTo>
                    <a:pt x="9554" y="12753"/>
                    <a:pt x="9640" y="13343"/>
                    <a:pt x="9686" y="13907"/>
                  </a:cubicBezTo>
                  <a:close/>
                  <a:moveTo>
                    <a:pt x="9047" y="16230"/>
                  </a:moveTo>
                  <a:cubicBezTo>
                    <a:pt x="8347" y="15556"/>
                    <a:pt x="7552" y="15068"/>
                    <a:pt x="6832" y="14434"/>
                  </a:cubicBezTo>
                  <a:cubicBezTo>
                    <a:pt x="6227" y="13902"/>
                    <a:pt x="5620" y="13382"/>
                    <a:pt x="4978" y="12966"/>
                  </a:cubicBezTo>
                  <a:cubicBezTo>
                    <a:pt x="5583" y="12824"/>
                    <a:pt x="6190" y="12697"/>
                    <a:pt x="6797" y="12582"/>
                  </a:cubicBezTo>
                  <a:cubicBezTo>
                    <a:pt x="7177" y="13333"/>
                    <a:pt x="7672" y="13935"/>
                    <a:pt x="8182" y="14464"/>
                  </a:cubicBezTo>
                  <a:cubicBezTo>
                    <a:pt x="8598" y="14895"/>
                    <a:pt x="9134" y="15459"/>
                    <a:pt x="9663" y="15740"/>
                  </a:cubicBezTo>
                  <a:cubicBezTo>
                    <a:pt x="9566" y="16010"/>
                    <a:pt x="9379" y="16141"/>
                    <a:pt x="9047" y="16230"/>
                  </a:cubicBezTo>
                  <a:close/>
                  <a:moveTo>
                    <a:pt x="7076" y="16580"/>
                  </a:moveTo>
                  <a:cubicBezTo>
                    <a:pt x="6481" y="16003"/>
                    <a:pt x="5723" y="15668"/>
                    <a:pt x="5105" y="15148"/>
                  </a:cubicBezTo>
                  <a:cubicBezTo>
                    <a:pt x="4475" y="14617"/>
                    <a:pt x="3868" y="14015"/>
                    <a:pt x="3279" y="13378"/>
                  </a:cubicBezTo>
                  <a:cubicBezTo>
                    <a:pt x="3678" y="13278"/>
                    <a:pt x="4078" y="13182"/>
                    <a:pt x="4477" y="13085"/>
                  </a:cubicBezTo>
                  <a:cubicBezTo>
                    <a:pt x="4489" y="13161"/>
                    <a:pt x="4518" y="13233"/>
                    <a:pt x="4575" y="13273"/>
                  </a:cubicBezTo>
                  <a:cubicBezTo>
                    <a:pt x="5355" y="13839"/>
                    <a:pt x="6079" y="14511"/>
                    <a:pt x="6801" y="15233"/>
                  </a:cubicBezTo>
                  <a:cubicBezTo>
                    <a:pt x="7185" y="15618"/>
                    <a:pt x="7589" y="16064"/>
                    <a:pt x="8013" y="16423"/>
                  </a:cubicBezTo>
                  <a:cubicBezTo>
                    <a:pt x="7700" y="16474"/>
                    <a:pt x="7387" y="16526"/>
                    <a:pt x="7076" y="16580"/>
                  </a:cubicBezTo>
                  <a:close/>
                  <a:moveTo>
                    <a:pt x="5064" y="17025"/>
                  </a:moveTo>
                  <a:cubicBezTo>
                    <a:pt x="4550" y="16594"/>
                    <a:pt x="3985" y="16244"/>
                    <a:pt x="3490" y="15834"/>
                  </a:cubicBezTo>
                  <a:cubicBezTo>
                    <a:pt x="2779" y="15246"/>
                    <a:pt x="2106" y="14586"/>
                    <a:pt x="1469" y="13831"/>
                  </a:cubicBezTo>
                  <a:cubicBezTo>
                    <a:pt x="1892" y="13727"/>
                    <a:pt x="2314" y="13621"/>
                    <a:pt x="2737" y="13515"/>
                  </a:cubicBezTo>
                  <a:cubicBezTo>
                    <a:pt x="2748" y="13541"/>
                    <a:pt x="2760" y="13568"/>
                    <a:pt x="2777" y="13589"/>
                  </a:cubicBezTo>
                  <a:cubicBezTo>
                    <a:pt x="3496" y="14468"/>
                    <a:pt x="4258" y="15237"/>
                    <a:pt x="5053" y="15939"/>
                  </a:cubicBezTo>
                  <a:cubicBezTo>
                    <a:pt x="5336" y="16192"/>
                    <a:pt x="5670" y="16516"/>
                    <a:pt x="6016" y="16786"/>
                  </a:cubicBezTo>
                  <a:cubicBezTo>
                    <a:pt x="5697" y="16857"/>
                    <a:pt x="5378" y="16933"/>
                    <a:pt x="5064" y="17025"/>
                  </a:cubicBezTo>
                  <a:close/>
                  <a:moveTo>
                    <a:pt x="3565" y="17594"/>
                  </a:moveTo>
                  <a:cubicBezTo>
                    <a:pt x="3268" y="17071"/>
                    <a:pt x="2715" y="16712"/>
                    <a:pt x="2359" y="16318"/>
                  </a:cubicBezTo>
                  <a:cubicBezTo>
                    <a:pt x="1855" y="15761"/>
                    <a:pt x="1380" y="15122"/>
                    <a:pt x="1020" y="14337"/>
                  </a:cubicBezTo>
                  <a:cubicBezTo>
                    <a:pt x="1020" y="14334"/>
                    <a:pt x="1017" y="14332"/>
                    <a:pt x="1015" y="14329"/>
                  </a:cubicBezTo>
                  <a:cubicBezTo>
                    <a:pt x="1004" y="14202"/>
                    <a:pt x="992" y="14076"/>
                    <a:pt x="980" y="13950"/>
                  </a:cubicBezTo>
                  <a:cubicBezTo>
                    <a:pt x="1017" y="13942"/>
                    <a:pt x="1053" y="13932"/>
                    <a:pt x="1090" y="13923"/>
                  </a:cubicBezTo>
                  <a:cubicBezTo>
                    <a:pt x="1674" y="14794"/>
                    <a:pt x="2356" y="15500"/>
                    <a:pt x="3044" y="16162"/>
                  </a:cubicBezTo>
                  <a:cubicBezTo>
                    <a:pt x="3423" y="16527"/>
                    <a:pt x="3821" y="16933"/>
                    <a:pt x="4230" y="17307"/>
                  </a:cubicBezTo>
                  <a:cubicBezTo>
                    <a:pt x="4006" y="17393"/>
                    <a:pt x="3785" y="17486"/>
                    <a:pt x="3565" y="17594"/>
                  </a:cubicBezTo>
                  <a:close/>
                  <a:moveTo>
                    <a:pt x="1776" y="18785"/>
                  </a:moveTo>
                  <a:cubicBezTo>
                    <a:pt x="1773" y="18730"/>
                    <a:pt x="1764" y="18672"/>
                    <a:pt x="1742" y="18609"/>
                  </a:cubicBezTo>
                  <a:cubicBezTo>
                    <a:pt x="1372" y="17597"/>
                    <a:pt x="1217" y="16396"/>
                    <a:pt x="1099" y="15205"/>
                  </a:cubicBezTo>
                  <a:cubicBezTo>
                    <a:pt x="1330" y="15672"/>
                    <a:pt x="1602" y="16084"/>
                    <a:pt x="1892" y="16469"/>
                  </a:cubicBezTo>
                  <a:cubicBezTo>
                    <a:pt x="2200" y="16873"/>
                    <a:pt x="2605" y="17510"/>
                    <a:pt x="3016" y="17887"/>
                  </a:cubicBezTo>
                  <a:cubicBezTo>
                    <a:pt x="2594" y="18134"/>
                    <a:pt x="2180" y="18427"/>
                    <a:pt x="1776" y="18785"/>
                  </a:cubicBezTo>
                  <a:close/>
                  <a:moveTo>
                    <a:pt x="20943" y="7928"/>
                  </a:moveTo>
                  <a:cubicBezTo>
                    <a:pt x="21061" y="7586"/>
                    <a:pt x="20928" y="7067"/>
                    <a:pt x="20639" y="7053"/>
                  </a:cubicBezTo>
                  <a:cubicBezTo>
                    <a:pt x="19044" y="6975"/>
                    <a:pt x="17241" y="7832"/>
                    <a:pt x="15683" y="8337"/>
                  </a:cubicBezTo>
                  <a:cubicBezTo>
                    <a:pt x="15095" y="8527"/>
                    <a:pt x="14273" y="8706"/>
                    <a:pt x="13528" y="9062"/>
                  </a:cubicBezTo>
                  <a:cubicBezTo>
                    <a:pt x="13962" y="8545"/>
                    <a:pt x="14363" y="7962"/>
                    <a:pt x="14711" y="7317"/>
                  </a:cubicBezTo>
                  <a:cubicBezTo>
                    <a:pt x="15655" y="5563"/>
                    <a:pt x="15731" y="1958"/>
                    <a:pt x="14378" y="559"/>
                  </a:cubicBezTo>
                  <a:cubicBezTo>
                    <a:pt x="12335" y="-1558"/>
                    <a:pt x="10497" y="2765"/>
                    <a:pt x="9737" y="6416"/>
                  </a:cubicBezTo>
                  <a:cubicBezTo>
                    <a:pt x="8808" y="3496"/>
                    <a:pt x="6932" y="713"/>
                    <a:pt x="5170" y="2630"/>
                  </a:cubicBezTo>
                  <a:cubicBezTo>
                    <a:pt x="3937" y="3969"/>
                    <a:pt x="4222" y="7057"/>
                    <a:pt x="4953" y="8656"/>
                  </a:cubicBezTo>
                  <a:cubicBezTo>
                    <a:pt x="5555" y="9975"/>
                    <a:pt x="6718" y="10752"/>
                    <a:pt x="7862" y="10940"/>
                  </a:cubicBezTo>
                  <a:cubicBezTo>
                    <a:pt x="5346" y="11319"/>
                    <a:pt x="2861" y="12052"/>
                    <a:pt x="363" y="12671"/>
                  </a:cubicBezTo>
                  <a:cubicBezTo>
                    <a:pt x="118" y="12733"/>
                    <a:pt x="-40" y="13143"/>
                    <a:pt x="9" y="13507"/>
                  </a:cubicBezTo>
                  <a:cubicBezTo>
                    <a:pt x="258" y="15335"/>
                    <a:pt x="340" y="17759"/>
                    <a:pt x="1318" y="19061"/>
                  </a:cubicBezTo>
                  <a:cubicBezTo>
                    <a:pt x="1344" y="19095"/>
                    <a:pt x="1372" y="19120"/>
                    <a:pt x="1402" y="19137"/>
                  </a:cubicBezTo>
                  <a:cubicBezTo>
                    <a:pt x="1336" y="19203"/>
                    <a:pt x="1269" y="19264"/>
                    <a:pt x="1204" y="19335"/>
                  </a:cubicBezTo>
                  <a:cubicBezTo>
                    <a:pt x="989" y="19562"/>
                    <a:pt x="1141" y="20042"/>
                    <a:pt x="1390" y="19893"/>
                  </a:cubicBezTo>
                  <a:cubicBezTo>
                    <a:pt x="2765" y="19073"/>
                    <a:pt x="4184" y="18624"/>
                    <a:pt x="5620" y="18305"/>
                  </a:cubicBezTo>
                  <a:cubicBezTo>
                    <a:pt x="5643" y="18306"/>
                    <a:pt x="5665" y="18301"/>
                    <a:pt x="5685" y="18292"/>
                  </a:cubicBezTo>
                  <a:cubicBezTo>
                    <a:pt x="7253" y="17949"/>
                    <a:pt x="8839" y="17759"/>
                    <a:pt x="10412" y="17419"/>
                  </a:cubicBezTo>
                  <a:cubicBezTo>
                    <a:pt x="10600" y="17378"/>
                    <a:pt x="10789" y="17062"/>
                    <a:pt x="10782" y="16761"/>
                  </a:cubicBezTo>
                  <a:cubicBezTo>
                    <a:pt x="10742" y="15115"/>
                    <a:pt x="10809" y="12768"/>
                    <a:pt x="10288" y="11298"/>
                  </a:cubicBezTo>
                  <a:cubicBezTo>
                    <a:pt x="10273" y="11256"/>
                    <a:pt x="10254" y="11228"/>
                    <a:pt x="10236" y="11197"/>
                  </a:cubicBezTo>
                  <a:cubicBezTo>
                    <a:pt x="10284" y="11207"/>
                    <a:pt x="10332" y="11210"/>
                    <a:pt x="10386" y="11197"/>
                  </a:cubicBezTo>
                  <a:cubicBezTo>
                    <a:pt x="10827" y="11094"/>
                    <a:pt x="11259" y="10913"/>
                    <a:pt x="11676" y="10671"/>
                  </a:cubicBezTo>
                  <a:cubicBezTo>
                    <a:pt x="11628" y="10816"/>
                    <a:pt x="11600" y="10965"/>
                    <a:pt x="11581" y="11116"/>
                  </a:cubicBezTo>
                  <a:cubicBezTo>
                    <a:pt x="11536" y="11191"/>
                    <a:pt x="11518" y="11299"/>
                    <a:pt x="11559" y="11387"/>
                  </a:cubicBezTo>
                  <a:cubicBezTo>
                    <a:pt x="11539" y="11917"/>
                    <a:pt x="11635" y="12473"/>
                    <a:pt x="11694" y="13004"/>
                  </a:cubicBezTo>
                  <a:cubicBezTo>
                    <a:pt x="11811" y="14058"/>
                    <a:pt x="11966" y="15101"/>
                    <a:pt x="12192" y="16112"/>
                  </a:cubicBezTo>
                  <a:cubicBezTo>
                    <a:pt x="12306" y="16625"/>
                    <a:pt x="12708" y="16563"/>
                    <a:pt x="12785" y="16123"/>
                  </a:cubicBezTo>
                  <a:cubicBezTo>
                    <a:pt x="14149" y="15528"/>
                    <a:pt x="15497" y="14894"/>
                    <a:pt x="16883" y="14421"/>
                  </a:cubicBezTo>
                  <a:cubicBezTo>
                    <a:pt x="18309" y="13935"/>
                    <a:pt x="19696" y="14056"/>
                    <a:pt x="21122" y="13818"/>
                  </a:cubicBezTo>
                  <a:cubicBezTo>
                    <a:pt x="21254" y="13797"/>
                    <a:pt x="21331" y="13690"/>
                    <a:pt x="21370" y="13552"/>
                  </a:cubicBezTo>
                  <a:cubicBezTo>
                    <a:pt x="21433" y="13484"/>
                    <a:pt x="21480" y="13384"/>
                    <a:pt x="21486" y="13245"/>
                  </a:cubicBezTo>
                  <a:cubicBezTo>
                    <a:pt x="21532" y="12206"/>
                    <a:pt x="21560" y="11184"/>
                    <a:pt x="21499" y="10146"/>
                  </a:cubicBezTo>
                  <a:cubicBezTo>
                    <a:pt x="21458" y="9444"/>
                    <a:pt x="21383" y="8326"/>
                    <a:pt x="20943" y="7928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20" name="Shape 3520"/>
            <p:cNvSpPr/>
            <p:nvPr/>
          </p:nvSpPr>
          <p:spPr>
            <a:xfrm>
              <a:off x="14632" y="5886"/>
              <a:ext cx="333" cy="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0" h="21464" extrusionOk="0">
                  <a:moveTo>
                    <a:pt x="17647" y="6716"/>
                  </a:moveTo>
                  <a:cubicBezTo>
                    <a:pt x="16696" y="6337"/>
                    <a:pt x="15733" y="5970"/>
                    <a:pt x="14826" y="5479"/>
                  </a:cubicBezTo>
                  <a:cubicBezTo>
                    <a:pt x="13463" y="4740"/>
                    <a:pt x="12136" y="3892"/>
                    <a:pt x="10899" y="2951"/>
                  </a:cubicBezTo>
                  <a:cubicBezTo>
                    <a:pt x="11860" y="2823"/>
                    <a:pt x="12822" y="2705"/>
                    <a:pt x="13775" y="2582"/>
                  </a:cubicBezTo>
                  <a:cubicBezTo>
                    <a:pt x="14354" y="3016"/>
                    <a:pt x="14957" y="3427"/>
                    <a:pt x="15560" y="3827"/>
                  </a:cubicBezTo>
                  <a:cubicBezTo>
                    <a:pt x="16099" y="4186"/>
                    <a:pt x="16666" y="4576"/>
                    <a:pt x="17256" y="4924"/>
                  </a:cubicBezTo>
                  <a:cubicBezTo>
                    <a:pt x="17403" y="5518"/>
                    <a:pt x="17535" y="6115"/>
                    <a:pt x="17647" y="6716"/>
                  </a:cubicBezTo>
                  <a:close/>
                  <a:moveTo>
                    <a:pt x="18170" y="10015"/>
                  </a:moveTo>
                  <a:cubicBezTo>
                    <a:pt x="18419" y="11782"/>
                    <a:pt x="18432" y="13779"/>
                    <a:pt x="18818" y="15614"/>
                  </a:cubicBezTo>
                  <a:cubicBezTo>
                    <a:pt x="17345" y="13860"/>
                    <a:pt x="14486" y="12670"/>
                    <a:pt x="12689" y="11722"/>
                  </a:cubicBezTo>
                  <a:cubicBezTo>
                    <a:pt x="9093" y="9824"/>
                    <a:pt x="5100" y="8175"/>
                    <a:pt x="1928" y="5639"/>
                  </a:cubicBezTo>
                  <a:cubicBezTo>
                    <a:pt x="1906" y="5508"/>
                    <a:pt x="1881" y="5380"/>
                    <a:pt x="1861" y="5247"/>
                  </a:cubicBezTo>
                  <a:cubicBezTo>
                    <a:pt x="2152" y="5109"/>
                    <a:pt x="2447" y="4978"/>
                    <a:pt x="2745" y="4854"/>
                  </a:cubicBezTo>
                  <a:cubicBezTo>
                    <a:pt x="4822" y="6719"/>
                    <a:pt x="7705" y="8051"/>
                    <a:pt x="10121" y="9412"/>
                  </a:cubicBezTo>
                  <a:cubicBezTo>
                    <a:pt x="11919" y="10424"/>
                    <a:pt x="14274" y="12308"/>
                    <a:pt x="16417" y="12585"/>
                  </a:cubicBezTo>
                  <a:cubicBezTo>
                    <a:pt x="16841" y="12639"/>
                    <a:pt x="17042" y="12129"/>
                    <a:pt x="16793" y="11857"/>
                  </a:cubicBezTo>
                  <a:cubicBezTo>
                    <a:pt x="15501" y="10450"/>
                    <a:pt x="12875" y="9659"/>
                    <a:pt x="11184" y="8777"/>
                  </a:cubicBezTo>
                  <a:cubicBezTo>
                    <a:pt x="8624" y="7443"/>
                    <a:pt x="6064" y="6078"/>
                    <a:pt x="3663" y="4502"/>
                  </a:cubicBezTo>
                  <a:cubicBezTo>
                    <a:pt x="4365" y="4253"/>
                    <a:pt x="5089" y="4052"/>
                    <a:pt x="5821" y="3869"/>
                  </a:cubicBezTo>
                  <a:cubicBezTo>
                    <a:pt x="5610" y="4556"/>
                    <a:pt x="9404" y="6560"/>
                    <a:pt x="9795" y="6797"/>
                  </a:cubicBezTo>
                  <a:cubicBezTo>
                    <a:pt x="11320" y="7721"/>
                    <a:pt x="12861" y="8623"/>
                    <a:pt x="14421" y="9493"/>
                  </a:cubicBezTo>
                  <a:cubicBezTo>
                    <a:pt x="15260" y="9961"/>
                    <a:pt x="16690" y="11081"/>
                    <a:pt x="17734" y="10906"/>
                  </a:cubicBezTo>
                  <a:cubicBezTo>
                    <a:pt x="18021" y="10859"/>
                    <a:pt x="18255" y="10490"/>
                    <a:pt x="18072" y="10242"/>
                  </a:cubicBezTo>
                  <a:cubicBezTo>
                    <a:pt x="17583" y="9575"/>
                    <a:pt x="16449" y="9296"/>
                    <a:pt x="15707" y="8933"/>
                  </a:cubicBezTo>
                  <a:cubicBezTo>
                    <a:pt x="14371" y="8281"/>
                    <a:pt x="13062" y="7586"/>
                    <a:pt x="11756" y="6885"/>
                  </a:cubicBezTo>
                  <a:cubicBezTo>
                    <a:pt x="9968" y="5926"/>
                    <a:pt x="7727" y="4415"/>
                    <a:pt x="6000" y="4034"/>
                  </a:cubicBezTo>
                  <a:cubicBezTo>
                    <a:pt x="6153" y="4067"/>
                    <a:pt x="6213" y="3884"/>
                    <a:pt x="6076" y="3822"/>
                  </a:cubicBezTo>
                  <a:cubicBezTo>
                    <a:pt x="6069" y="3817"/>
                    <a:pt x="6059" y="3815"/>
                    <a:pt x="6052" y="3812"/>
                  </a:cubicBezTo>
                  <a:cubicBezTo>
                    <a:pt x="7323" y="3505"/>
                    <a:pt x="8628" y="3277"/>
                    <a:pt x="9944" y="3085"/>
                  </a:cubicBezTo>
                  <a:cubicBezTo>
                    <a:pt x="11153" y="4155"/>
                    <a:pt x="12472" y="5105"/>
                    <a:pt x="13856" y="5975"/>
                  </a:cubicBezTo>
                  <a:cubicBezTo>
                    <a:pt x="14946" y="6661"/>
                    <a:pt x="16430" y="7646"/>
                    <a:pt x="17883" y="8075"/>
                  </a:cubicBezTo>
                  <a:cubicBezTo>
                    <a:pt x="17986" y="8721"/>
                    <a:pt x="18079" y="9369"/>
                    <a:pt x="18170" y="10015"/>
                  </a:cubicBezTo>
                  <a:close/>
                  <a:moveTo>
                    <a:pt x="14074" y="17446"/>
                  </a:moveTo>
                  <a:cubicBezTo>
                    <a:pt x="14044" y="17421"/>
                    <a:pt x="14014" y="17399"/>
                    <a:pt x="13998" y="17387"/>
                  </a:cubicBezTo>
                  <a:cubicBezTo>
                    <a:pt x="13066" y="16651"/>
                    <a:pt x="12057" y="16154"/>
                    <a:pt x="10996" y="15599"/>
                  </a:cubicBezTo>
                  <a:cubicBezTo>
                    <a:pt x="8446" y="14269"/>
                    <a:pt x="6082" y="12628"/>
                    <a:pt x="3967" y="10745"/>
                  </a:cubicBezTo>
                  <a:cubicBezTo>
                    <a:pt x="3631" y="10446"/>
                    <a:pt x="3103" y="10874"/>
                    <a:pt x="3426" y="11202"/>
                  </a:cubicBezTo>
                  <a:cubicBezTo>
                    <a:pt x="5314" y="13122"/>
                    <a:pt x="7503" y="14687"/>
                    <a:pt x="9833" y="16107"/>
                  </a:cubicBezTo>
                  <a:cubicBezTo>
                    <a:pt x="10752" y="16666"/>
                    <a:pt x="11658" y="17170"/>
                    <a:pt x="12508" y="17774"/>
                  </a:cubicBezTo>
                  <a:cubicBezTo>
                    <a:pt x="11833" y="17917"/>
                    <a:pt x="11158" y="18062"/>
                    <a:pt x="10483" y="18199"/>
                  </a:cubicBezTo>
                  <a:cubicBezTo>
                    <a:pt x="10465" y="18119"/>
                    <a:pt x="10441" y="18041"/>
                    <a:pt x="10402" y="17966"/>
                  </a:cubicBezTo>
                  <a:cubicBezTo>
                    <a:pt x="10243" y="17657"/>
                    <a:pt x="9820" y="17683"/>
                    <a:pt x="9612" y="17885"/>
                  </a:cubicBezTo>
                  <a:cubicBezTo>
                    <a:pt x="9446" y="17809"/>
                    <a:pt x="9278" y="17736"/>
                    <a:pt x="9116" y="17656"/>
                  </a:cubicBezTo>
                  <a:cubicBezTo>
                    <a:pt x="8378" y="17292"/>
                    <a:pt x="7680" y="16849"/>
                    <a:pt x="6993" y="16407"/>
                  </a:cubicBezTo>
                  <a:cubicBezTo>
                    <a:pt x="5913" y="15712"/>
                    <a:pt x="4736" y="14982"/>
                    <a:pt x="3794" y="14097"/>
                  </a:cubicBezTo>
                  <a:cubicBezTo>
                    <a:pt x="3172" y="11723"/>
                    <a:pt x="2585" y="9344"/>
                    <a:pt x="2145" y="6922"/>
                  </a:cubicBezTo>
                  <a:cubicBezTo>
                    <a:pt x="6981" y="10674"/>
                    <a:pt x="13709" y="12322"/>
                    <a:pt x="17966" y="16636"/>
                  </a:cubicBezTo>
                  <a:cubicBezTo>
                    <a:pt x="16668" y="16901"/>
                    <a:pt x="15370" y="17171"/>
                    <a:pt x="14074" y="17446"/>
                  </a:cubicBezTo>
                  <a:close/>
                  <a:moveTo>
                    <a:pt x="5106" y="19167"/>
                  </a:moveTo>
                  <a:cubicBezTo>
                    <a:pt x="4802" y="17932"/>
                    <a:pt x="4479" y="16704"/>
                    <a:pt x="4156" y="15477"/>
                  </a:cubicBezTo>
                  <a:cubicBezTo>
                    <a:pt x="5239" y="16454"/>
                    <a:pt x="6508" y="17310"/>
                    <a:pt x="7677" y="18087"/>
                  </a:cubicBezTo>
                  <a:cubicBezTo>
                    <a:pt x="7945" y="18265"/>
                    <a:pt x="8215" y="18437"/>
                    <a:pt x="8492" y="18594"/>
                  </a:cubicBezTo>
                  <a:cubicBezTo>
                    <a:pt x="7367" y="18805"/>
                    <a:pt x="6240" y="18998"/>
                    <a:pt x="5106" y="19167"/>
                  </a:cubicBezTo>
                  <a:close/>
                  <a:moveTo>
                    <a:pt x="16408" y="2209"/>
                  </a:moveTo>
                  <a:cubicBezTo>
                    <a:pt x="16593" y="2676"/>
                    <a:pt x="16749" y="3148"/>
                    <a:pt x="16896" y="3623"/>
                  </a:cubicBezTo>
                  <a:cubicBezTo>
                    <a:pt x="16722" y="3534"/>
                    <a:pt x="16546" y="3444"/>
                    <a:pt x="16379" y="3348"/>
                  </a:cubicBezTo>
                  <a:cubicBezTo>
                    <a:pt x="15868" y="3060"/>
                    <a:pt x="15378" y="2744"/>
                    <a:pt x="14890" y="2423"/>
                  </a:cubicBezTo>
                  <a:cubicBezTo>
                    <a:pt x="15397" y="2354"/>
                    <a:pt x="15911" y="2289"/>
                    <a:pt x="16408" y="2209"/>
                  </a:cubicBezTo>
                  <a:close/>
                  <a:moveTo>
                    <a:pt x="18093" y="562"/>
                  </a:moveTo>
                  <a:cubicBezTo>
                    <a:pt x="17903" y="136"/>
                    <a:pt x="17339" y="-66"/>
                    <a:pt x="16882" y="20"/>
                  </a:cubicBezTo>
                  <a:cubicBezTo>
                    <a:pt x="11331" y="1045"/>
                    <a:pt x="4996" y="1146"/>
                    <a:pt x="272" y="4400"/>
                  </a:cubicBezTo>
                  <a:cubicBezTo>
                    <a:pt x="-231" y="4748"/>
                    <a:pt x="35" y="5394"/>
                    <a:pt x="498" y="5612"/>
                  </a:cubicBezTo>
                  <a:cubicBezTo>
                    <a:pt x="223" y="10692"/>
                    <a:pt x="1975" y="15689"/>
                    <a:pt x="3092" y="20612"/>
                  </a:cubicBezTo>
                  <a:cubicBezTo>
                    <a:pt x="3228" y="21217"/>
                    <a:pt x="3832" y="21534"/>
                    <a:pt x="4457" y="21451"/>
                  </a:cubicBezTo>
                  <a:cubicBezTo>
                    <a:pt x="9511" y="20779"/>
                    <a:pt x="14434" y="19523"/>
                    <a:pt x="19418" y="18516"/>
                  </a:cubicBezTo>
                  <a:cubicBezTo>
                    <a:pt x="19732" y="18454"/>
                    <a:pt x="19949" y="18302"/>
                    <a:pt x="20091" y="18112"/>
                  </a:cubicBezTo>
                  <a:cubicBezTo>
                    <a:pt x="20613" y="18201"/>
                    <a:pt x="21233" y="17884"/>
                    <a:pt x="21259" y="17310"/>
                  </a:cubicBezTo>
                  <a:cubicBezTo>
                    <a:pt x="21369" y="14800"/>
                    <a:pt x="20669" y="12087"/>
                    <a:pt x="20339" y="9592"/>
                  </a:cubicBezTo>
                  <a:cubicBezTo>
                    <a:pt x="20155" y="8209"/>
                    <a:pt x="19939" y="6826"/>
                    <a:pt x="19645" y="5461"/>
                  </a:cubicBezTo>
                  <a:cubicBezTo>
                    <a:pt x="19668" y="5355"/>
                    <a:pt x="19650" y="5241"/>
                    <a:pt x="19577" y="5143"/>
                  </a:cubicBezTo>
                  <a:cubicBezTo>
                    <a:pt x="19224" y="3580"/>
                    <a:pt x="18758" y="2044"/>
                    <a:pt x="18093" y="562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21" name="Shape 3521"/>
            <p:cNvSpPr/>
            <p:nvPr/>
          </p:nvSpPr>
          <p:spPr>
            <a:xfrm>
              <a:off x="14963" y="5828"/>
              <a:ext cx="373" cy="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0143" extrusionOk="0">
                  <a:moveTo>
                    <a:pt x="18702" y="14267"/>
                  </a:moveTo>
                  <a:cubicBezTo>
                    <a:pt x="15973" y="13224"/>
                    <a:pt x="13430" y="11052"/>
                    <a:pt x="11078" y="9327"/>
                  </a:cubicBezTo>
                  <a:cubicBezTo>
                    <a:pt x="8631" y="7533"/>
                    <a:pt x="6197" y="5662"/>
                    <a:pt x="3888" y="3647"/>
                  </a:cubicBezTo>
                  <a:cubicBezTo>
                    <a:pt x="4714" y="3388"/>
                    <a:pt x="5728" y="3201"/>
                    <a:pt x="6707" y="3067"/>
                  </a:cubicBezTo>
                  <a:cubicBezTo>
                    <a:pt x="8336" y="4614"/>
                    <a:pt x="10056" y="6054"/>
                    <a:pt x="11779" y="7475"/>
                  </a:cubicBezTo>
                  <a:cubicBezTo>
                    <a:pt x="13716" y="9073"/>
                    <a:pt x="15817" y="11116"/>
                    <a:pt x="18131" y="11988"/>
                  </a:cubicBezTo>
                  <a:cubicBezTo>
                    <a:pt x="18164" y="11999"/>
                    <a:pt x="18192" y="12001"/>
                    <a:pt x="18221" y="12003"/>
                  </a:cubicBezTo>
                  <a:cubicBezTo>
                    <a:pt x="18395" y="12753"/>
                    <a:pt x="18563" y="13506"/>
                    <a:pt x="18720" y="14262"/>
                  </a:cubicBezTo>
                  <a:cubicBezTo>
                    <a:pt x="18714" y="14263"/>
                    <a:pt x="18709" y="14265"/>
                    <a:pt x="18702" y="14267"/>
                  </a:cubicBezTo>
                  <a:close/>
                  <a:moveTo>
                    <a:pt x="13597" y="16028"/>
                  </a:moveTo>
                  <a:cubicBezTo>
                    <a:pt x="12146" y="14550"/>
                    <a:pt x="10258" y="13412"/>
                    <a:pt x="8653" y="12181"/>
                  </a:cubicBezTo>
                  <a:cubicBezTo>
                    <a:pt x="6541" y="10564"/>
                    <a:pt x="4412" y="8963"/>
                    <a:pt x="2187" y="7530"/>
                  </a:cubicBezTo>
                  <a:cubicBezTo>
                    <a:pt x="2091" y="6683"/>
                    <a:pt x="2045" y="5840"/>
                    <a:pt x="2089" y="5012"/>
                  </a:cubicBezTo>
                  <a:cubicBezTo>
                    <a:pt x="4406" y="7027"/>
                    <a:pt x="6837" y="8917"/>
                    <a:pt x="9218" y="10831"/>
                  </a:cubicBezTo>
                  <a:cubicBezTo>
                    <a:pt x="10659" y="11991"/>
                    <a:pt x="12107" y="13144"/>
                    <a:pt x="13570" y="14270"/>
                  </a:cubicBezTo>
                  <a:cubicBezTo>
                    <a:pt x="14064" y="14649"/>
                    <a:pt x="14742" y="15306"/>
                    <a:pt x="15408" y="15275"/>
                  </a:cubicBezTo>
                  <a:cubicBezTo>
                    <a:pt x="15746" y="15260"/>
                    <a:pt x="16020" y="14734"/>
                    <a:pt x="15642" y="14520"/>
                  </a:cubicBezTo>
                  <a:cubicBezTo>
                    <a:pt x="13434" y="13273"/>
                    <a:pt x="11284" y="11242"/>
                    <a:pt x="9224" y="9698"/>
                  </a:cubicBezTo>
                  <a:cubicBezTo>
                    <a:pt x="6919" y="7970"/>
                    <a:pt x="4636" y="6208"/>
                    <a:pt x="2341" y="4469"/>
                  </a:cubicBezTo>
                  <a:cubicBezTo>
                    <a:pt x="2536" y="4249"/>
                    <a:pt x="2852" y="4060"/>
                    <a:pt x="3233" y="3894"/>
                  </a:cubicBezTo>
                  <a:cubicBezTo>
                    <a:pt x="5711" y="6322"/>
                    <a:pt x="8431" y="8505"/>
                    <a:pt x="11102" y="10645"/>
                  </a:cubicBezTo>
                  <a:cubicBezTo>
                    <a:pt x="12407" y="11692"/>
                    <a:pt x="14719" y="14000"/>
                    <a:pt x="16831" y="14937"/>
                  </a:cubicBezTo>
                  <a:cubicBezTo>
                    <a:pt x="15757" y="15312"/>
                    <a:pt x="14680" y="15676"/>
                    <a:pt x="13597" y="16028"/>
                  </a:cubicBezTo>
                  <a:close/>
                  <a:moveTo>
                    <a:pt x="11549" y="16686"/>
                  </a:moveTo>
                  <a:cubicBezTo>
                    <a:pt x="8385" y="15299"/>
                    <a:pt x="4999" y="13146"/>
                    <a:pt x="2691" y="10415"/>
                  </a:cubicBezTo>
                  <a:cubicBezTo>
                    <a:pt x="2539" y="9734"/>
                    <a:pt x="2413" y="9050"/>
                    <a:pt x="2305" y="8363"/>
                  </a:cubicBezTo>
                  <a:cubicBezTo>
                    <a:pt x="4132" y="9697"/>
                    <a:pt x="5898" y="11133"/>
                    <a:pt x="7661" y="12558"/>
                  </a:cubicBezTo>
                  <a:cubicBezTo>
                    <a:pt x="9146" y="13759"/>
                    <a:pt x="10687" y="15368"/>
                    <a:pt x="12363" y="16424"/>
                  </a:cubicBezTo>
                  <a:cubicBezTo>
                    <a:pt x="12091" y="16508"/>
                    <a:pt x="11821" y="16602"/>
                    <a:pt x="11549" y="16686"/>
                  </a:cubicBezTo>
                  <a:close/>
                  <a:moveTo>
                    <a:pt x="7988" y="17753"/>
                  </a:moveTo>
                  <a:cubicBezTo>
                    <a:pt x="7663" y="17678"/>
                    <a:pt x="7338" y="17413"/>
                    <a:pt x="7076" y="17229"/>
                  </a:cubicBezTo>
                  <a:cubicBezTo>
                    <a:pt x="6243" y="16644"/>
                    <a:pt x="5462" y="15965"/>
                    <a:pt x="4680" y="15304"/>
                  </a:cubicBezTo>
                  <a:cubicBezTo>
                    <a:pt x="4608" y="15245"/>
                    <a:pt x="4523" y="15277"/>
                    <a:pt x="4473" y="15340"/>
                  </a:cubicBezTo>
                  <a:cubicBezTo>
                    <a:pt x="4303" y="15207"/>
                    <a:pt x="4191" y="15070"/>
                    <a:pt x="4140" y="14812"/>
                  </a:cubicBezTo>
                  <a:cubicBezTo>
                    <a:pt x="4136" y="14793"/>
                    <a:pt x="4112" y="14800"/>
                    <a:pt x="4116" y="14817"/>
                  </a:cubicBezTo>
                  <a:cubicBezTo>
                    <a:pt x="4173" y="15106"/>
                    <a:pt x="4273" y="15224"/>
                    <a:pt x="4462" y="15369"/>
                  </a:cubicBezTo>
                  <a:cubicBezTo>
                    <a:pt x="4425" y="15428"/>
                    <a:pt x="4413" y="15506"/>
                    <a:pt x="4473" y="15564"/>
                  </a:cubicBezTo>
                  <a:cubicBezTo>
                    <a:pt x="5359" y="16398"/>
                    <a:pt x="6257" y="17216"/>
                    <a:pt x="7197" y="17978"/>
                  </a:cubicBezTo>
                  <a:cubicBezTo>
                    <a:pt x="6527" y="18169"/>
                    <a:pt x="5859" y="18363"/>
                    <a:pt x="5189" y="18550"/>
                  </a:cubicBezTo>
                  <a:cubicBezTo>
                    <a:pt x="5100" y="18575"/>
                    <a:pt x="5032" y="18619"/>
                    <a:pt x="4963" y="18664"/>
                  </a:cubicBezTo>
                  <a:cubicBezTo>
                    <a:pt x="4828" y="17171"/>
                    <a:pt x="3829" y="14882"/>
                    <a:pt x="3615" y="14064"/>
                  </a:cubicBezTo>
                  <a:cubicBezTo>
                    <a:pt x="3431" y="13360"/>
                    <a:pt x="3237" y="12635"/>
                    <a:pt x="3048" y="11897"/>
                  </a:cubicBezTo>
                  <a:cubicBezTo>
                    <a:pt x="4399" y="13314"/>
                    <a:pt x="6057" y="14458"/>
                    <a:pt x="7595" y="15547"/>
                  </a:cubicBezTo>
                  <a:cubicBezTo>
                    <a:pt x="8073" y="15885"/>
                    <a:pt x="9005" y="16673"/>
                    <a:pt x="9935" y="17177"/>
                  </a:cubicBezTo>
                  <a:cubicBezTo>
                    <a:pt x="9287" y="17373"/>
                    <a:pt x="8638" y="17565"/>
                    <a:pt x="7988" y="17753"/>
                  </a:cubicBezTo>
                  <a:close/>
                  <a:moveTo>
                    <a:pt x="9562" y="2761"/>
                  </a:moveTo>
                  <a:cubicBezTo>
                    <a:pt x="11474" y="4211"/>
                    <a:pt x="13229" y="5887"/>
                    <a:pt x="15079" y="7423"/>
                  </a:cubicBezTo>
                  <a:cubicBezTo>
                    <a:pt x="15594" y="7851"/>
                    <a:pt x="16579" y="8839"/>
                    <a:pt x="17523" y="9284"/>
                  </a:cubicBezTo>
                  <a:cubicBezTo>
                    <a:pt x="17677" y="9856"/>
                    <a:pt x="17844" y="10423"/>
                    <a:pt x="17984" y="10999"/>
                  </a:cubicBezTo>
                  <a:cubicBezTo>
                    <a:pt x="14634" y="8175"/>
                    <a:pt x="10971" y="5775"/>
                    <a:pt x="7593" y="2953"/>
                  </a:cubicBezTo>
                  <a:cubicBezTo>
                    <a:pt x="8362" y="2865"/>
                    <a:pt x="9059" y="2807"/>
                    <a:pt x="9562" y="2761"/>
                  </a:cubicBezTo>
                  <a:close/>
                  <a:moveTo>
                    <a:pt x="12094" y="2640"/>
                  </a:moveTo>
                  <a:cubicBezTo>
                    <a:pt x="12092" y="2742"/>
                    <a:pt x="12126" y="2844"/>
                    <a:pt x="12222" y="2902"/>
                  </a:cubicBezTo>
                  <a:cubicBezTo>
                    <a:pt x="13223" y="3508"/>
                    <a:pt x="14172" y="4202"/>
                    <a:pt x="15093" y="4938"/>
                  </a:cubicBezTo>
                  <a:cubicBezTo>
                    <a:pt x="15608" y="5349"/>
                    <a:pt x="16088" y="5873"/>
                    <a:pt x="16594" y="6344"/>
                  </a:cubicBezTo>
                  <a:cubicBezTo>
                    <a:pt x="16768" y="6793"/>
                    <a:pt x="16934" y="7241"/>
                    <a:pt x="17076" y="7688"/>
                  </a:cubicBezTo>
                  <a:cubicBezTo>
                    <a:pt x="16244" y="7168"/>
                    <a:pt x="15449" y="6573"/>
                    <a:pt x="14654" y="5987"/>
                  </a:cubicBezTo>
                  <a:cubicBezTo>
                    <a:pt x="13190" y="4909"/>
                    <a:pt x="11773" y="3749"/>
                    <a:pt x="10294" y="2693"/>
                  </a:cubicBezTo>
                  <a:cubicBezTo>
                    <a:pt x="10760" y="2649"/>
                    <a:pt x="11395" y="2646"/>
                    <a:pt x="12094" y="2640"/>
                  </a:cubicBezTo>
                  <a:close/>
                  <a:moveTo>
                    <a:pt x="15315" y="2413"/>
                  </a:moveTo>
                  <a:cubicBezTo>
                    <a:pt x="15441" y="3151"/>
                    <a:pt x="15670" y="3883"/>
                    <a:pt x="15933" y="4609"/>
                  </a:cubicBezTo>
                  <a:cubicBezTo>
                    <a:pt x="15883" y="4570"/>
                    <a:pt x="15833" y="4536"/>
                    <a:pt x="15785" y="4499"/>
                  </a:cubicBezTo>
                  <a:cubicBezTo>
                    <a:pt x="14888" y="3822"/>
                    <a:pt x="13985" y="3179"/>
                    <a:pt x="13025" y="2625"/>
                  </a:cubicBezTo>
                  <a:cubicBezTo>
                    <a:pt x="13805" y="2601"/>
                    <a:pt x="14609" y="2554"/>
                    <a:pt x="15315" y="2413"/>
                  </a:cubicBezTo>
                  <a:close/>
                  <a:moveTo>
                    <a:pt x="16821" y="1814"/>
                  </a:moveTo>
                  <a:cubicBezTo>
                    <a:pt x="16906" y="1750"/>
                    <a:pt x="16985" y="1682"/>
                    <a:pt x="17054" y="1606"/>
                  </a:cubicBezTo>
                  <a:cubicBezTo>
                    <a:pt x="17372" y="1248"/>
                    <a:pt x="17450" y="507"/>
                    <a:pt x="16956" y="245"/>
                  </a:cubicBezTo>
                  <a:cubicBezTo>
                    <a:pt x="16094" y="-211"/>
                    <a:pt x="15087" y="95"/>
                    <a:pt x="14164" y="180"/>
                  </a:cubicBezTo>
                  <a:cubicBezTo>
                    <a:pt x="12001" y="380"/>
                    <a:pt x="9840" y="591"/>
                    <a:pt x="7686" y="891"/>
                  </a:cubicBezTo>
                  <a:cubicBezTo>
                    <a:pt x="7119" y="971"/>
                    <a:pt x="6370" y="1049"/>
                    <a:pt x="5569" y="1171"/>
                  </a:cubicBezTo>
                  <a:cubicBezTo>
                    <a:pt x="5537" y="1142"/>
                    <a:pt x="5504" y="1114"/>
                    <a:pt x="5473" y="1085"/>
                  </a:cubicBezTo>
                  <a:cubicBezTo>
                    <a:pt x="5290" y="911"/>
                    <a:pt x="5030" y="1066"/>
                    <a:pt x="5014" y="1260"/>
                  </a:cubicBezTo>
                  <a:cubicBezTo>
                    <a:pt x="4025" y="1435"/>
                    <a:pt x="2991" y="1695"/>
                    <a:pt x="2131" y="2126"/>
                  </a:cubicBezTo>
                  <a:cubicBezTo>
                    <a:pt x="2010" y="2099"/>
                    <a:pt x="1886" y="2170"/>
                    <a:pt x="1839" y="2279"/>
                  </a:cubicBezTo>
                  <a:cubicBezTo>
                    <a:pt x="1059" y="2732"/>
                    <a:pt x="460" y="3351"/>
                    <a:pt x="234" y="4216"/>
                  </a:cubicBezTo>
                  <a:cubicBezTo>
                    <a:pt x="-624" y="7496"/>
                    <a:pt x="1088" y="12047"/>
                    <a:pt x="1966" y="15131"/>
                  </a:cubicBezTo>
                  <a:cubicBezTo>
                    <a:pt x="2135" y="15724"/>
                    <a:pt x="3480" y="21389"/>
                    <a:pt x="4755" y="19801"/>
                  </a:cubicBezTo>
                  <a:cubicBezTo>
                    <a:pt x="4899" y="20036"/>
                    <a:pt x="5151" y="20192"/>
                    <a:pt x="5495" y="20131"/>
                  </a:cubicBezTo>
                  <a:cubicBezTo>
                    <a:pt x="10562" y="19212"/>
                    <a:pt x="15520" y="17782"/>
                    <a:pt x="20363" y="15939"/>
                  </a:cubicBezTo>
                  <a:cubicBezTo>
                    <a:pt x="20778" y="15781"/>
                    <a:pt x="20976" y="15173"/>
                    <a:pt x="20893" y="14749"/>
                  </a:cubicBezTo>
                  <a:cubicBezTo>
                    <a:pt x="20411" y="12314"/>
                    <a:pt x="19838" y="9912"/>
                    <a:pt x="19164" y="7534"/>
                  </a:cubicBezTo>
                  <a:cubicBezTo>
                    <a:pt x="18640" y="5684"/>
                    <a:pt x="18090" y="3257"/>
                    <a:pt x="16821" y="1814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22" name="Shape 3522"/>
            <p:cNvSpPr/>
            <p:nvPr/>
          </p:nvSpPr>
          <p:spPr>
            <a:xfrm>
              <a:off x="14949" y="2277"/>
              <a:ext cx="733" cy="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2" h="21305" extrusionOk="0">
                  <a:moveTo>
                    <a:pt x="19882" y="11484"/>
                  </a:moveTo>
                  <a:cubicBezTo>
                    <a:pt x="17925" y="8189"/>
                    <a:pt x="15017" y="5799"/>
                    <a:pt x="13551" y="1992"/>
                  </a:cubicBezTo>
                  <a:cubicBezTo>
                    <a:pt x="13707" y="2003"/>
                    <a:pt x="13861" y="2012"/>
                    <a:pt x="14016" y="2022"/>
                  </a:cubicBezTo>
                  <a:cubicBezTo>
                    <a:pt x="14015" y="2059"/>
                    <a:pt x="14020" y="2098"/>
                    <a:pt x="14041" y="2134"/>
                  </a:cubicBezTo>
                  <a:cubicBezTo>
                    <a:pt x="14802" y="3447"/>
                    <a:pt x="15682" y="4632"/>
                    <a:pt x="16565" y="5810"/>
                  </a:cubicBezTo>
                  <a:cubicBezTo>
                    <a:pt x="17576" y="7157"/>
                    <a:pt x="18523" y="8645"/>
                    <a:pt x="19593" y="9909"/>
                  </a:cubicBezTo>
                  <a:cubicBezTo>
                    <a:pt x="19682" y="10014"/>
                    <a:pt x="19795" y="10028"/>
                    <a:pt x="19893" y="9985"/>
                  </a:cubicBezTo>
                  <a:cubicBezTo>
                    <a:pt x="19893" y="10485"/>
                    <a:pt x="19891" y="10984"/>
                    <a:pt x="19882" y="11484"/>
                  </a:cubicBezTo>
                  <a:close/>
                  <a:moveTo>
                    <a:pt x="19728" y="13481"/>
                  </a:moveTo>
                  <a:cubicBezTo>
                    <a:pt x="16828" y="9988"/>
                    <a:pt x="14428" y="6195"/>
                    <a:pt x="11999" y="2134"/>
                  </a:cubicBezTo>
                  <a:cubicBezTo>
                    <a:pt x="11856" y="1896"/>
                    <a:pt x="11537" y="2119"/>
                    <a:pt x="11678" y="2374"/>
                  </a:cubicBezTo>
                  <a:cubicBezTo>
                    <a:pt x="12837" y="4489"/>
                    <a:pt x="14003" y="6609"/>
                    <a:pt x="15246" y="8647"/>
                  </a:cubicBezTo>
                  <a:cubicBezTo>
                    <a:pt x="16441" y="10608"/>
                    <a:pt x="17831" y="13168"/>
                    <a:pt x="19626" y="14304"/>
                  </a:cubicBezTo>
                  <a:cubicBezTo>
                    <a:pt x="19619" y="14393"/>
                    <a:pt x="19607" y="14484"/>
                    <a:pt x="19604" y="14573"/>
                  </a:cubicBezTo>
                  <a:cubicBezTo>
                    <a:pt x="19244" y="14730"/>
                    <a:pt x="18895" y="14869"/>
                    <a:pt x="18538" y="14952"/>
                  </a:cubicBezTo>
                  <a:cubicBezTo>
                    <a:pt x="18554" y="14909"/>
                    <a:pt x="18566" y="14863"/>
                    <a:pt x="18571" y="14814"/>
                  </a:cubicBezTo>
                  <a:cubicBezTo>
                    <a:pt x="18581" y="14708"/>
                    <a:pt x="18591" y="14604"/>
                    <a:pt x="18601" y="14499"/>
                  </a:cubicBezTo>
                  <a:cubicBezTo>
                    <a:pt x="18618" y="14315"/>
                    <a:pt x="18508" y="14211"/>
                    <a:pt x="18387" y="14196"/>
                  </a:cubicBezTo>
                  <a:cubicBezTo>
                    <a:pt x="18386" y="14193"/>
                    <a:pt x="18387" y="14191"/>
                    <a:pt x="18384" y="14187"/>
                  </a:cubicBezTo>
                  <a:cubicBezTo>
                    <a:pt x="18004" y="13406"/>
                    <a:pt x="18080" y="13556"/>
                    <a:pt x="17519" y="12816"/>
                  </a:cubicBezTo>
                  <a:cubicBezTo>
                    <a:pt x="16587" y="11589"/>
                    <a:pt x="15797" y="10212"/>
                    <a:pt x="14858" y="8994"/>
                  </a:cubicBezTo>
                  <a:cubicBezTo>
                    <a:pt x="13117" y="6736"/>
                    <a:pt x="11140" y="4543"/>
                    <a:pt x="9893" y="1771"/>
                  </a:cubicBezTo>
                  <a:cubicBezTo>
                    <a:pt x="9953" y="1774"/>
                    <a:pt x="10014" y="1776"/>
                    <a:pt x="10075" y="1779"/>
                  </a:cubicBezTo>
                  <a:cubicBezTo>
                    <a:pt x="11104" y="1827"/>
                    <a:pt x="12134" y="1896"/>
                    <a:pt x="13163" y="1966"/>
                  </a:cubicBezTo>
                  <a:cubicBezTo>
                    <a:pt x="13825" y="4048"/>
                    <a:pt x="15045" y="5840"/>
                    <a:pt x="16172" y="7532"/>
                  </a:cubicBezTo>
                  <a:cubicBezTo>
                    <a:pt x="17272" y="9183"/>
                    <a:pt x="18446" y="11218"/>
                    <a:pt x="19854" y="12464"/>
                  </a:cubicBezTo>
                  <a:cubicBezTo>
                    <a:pt x="19854" y="12464"/>
                    <a:pt x="19855" y="12464"/>
                    <a:pt x="19855" y="12466"/>
                  </a:cubicBezTo>
                  <a:cubicBezTo>
                    <a:pt x="19833" y="12803"/>
                    <a:pt x="19784" y="13142"/>
                    <a:pt x="19728" y="13481"/>
                  </a:cubicBezTo>
                  <a:close/>
                  <a:moveTo>
                    <a:pt x="17446" y="15000"/>
                  </a:moveTo>
                  <a:cubicBezTo>
                    <a:pt x="17222" y="14964"/>
                    <a:pt x="17063" y="15170"/>
                    <a:pt x="16986" y="15409"/>
                  </a:cubicBezTo>
                  <a:cubicBezTo>
                    <a:pt x="13692" y="10723"/>
                    <a:pt x="9797" y="6949"/>
                    <a:pt x="7039" y="1674"/>
                  </a:cubicBezTo>
                  <a:cubicBezTo>
                    <a:pt x="7856" y="1686"/>
                    <a:pt x="8674" y="1717"/>
                    <a:pt x="9490" y="1754"/>
                  </a:cubicBezTo>
                  <a:cubicBezTo>
                    <a:pt x="10367" y="4020"/>
                    <a:pt x="11719" y="5917"/>
                    <a:pt x="13092" y="7749"/>
                  </a:cubicBezTo>
                  <a:cubicBezTo>
                    <a:pt x="14138" y="9145"/>
                    <a:pt x="15163" y="10505"/>
                    <a:pt x="16112" y="12012"/>
                  </a:cubicBezTo>
                  <a:cubicBezTo>
                    <a:pt x="16645" y="12860"/>
                    <a:pt x="17298" y="14395"/>
                    <a:pt x="17986" y="15030"/>
                  </a:cubicBezTo>
                  <a:cubicBezTo>
                    <a:pt x="17810" y="15039"/>
                    <a:pt x="17632" y="15030"/>
                    <a:pt x="17446" y="15000"/>
                  </a:cubicBezTo>
                  <a:close/>
                  <a:moveTo>
                    <a:pt x="16827" y="18616"/>
                  </a:moveTo>
                  <a:cubicBezTo>
                    <a:pt x="14117" y="12039"/>
                    <a:pt x="8705" y="7820"/>
                    <a:pt x="5432" y="1677"/>
                  </a:cubicBezTo>
                  <a:cubicBezTo>
                    <a:pt x="5846" y="1667"/>
                    <a:pt x="6260" y="1665"/>
                    <a:pt x="6674" y="1667"/>
                  </a:cubicBezTo>
                  <a:cubicBezTo>
                    <a:pt x="8840" y="7375"/>
                    <a:pt x="13224" y="12366"/>
                    <a:pt x="16875" y="16385"/>
                  </a:cubicBezTo>
                  <a:cubicBezTo>
                    <a:pt x="16875" y="16386"/>
                    <a:pt x="16876" y="16386"/>
                    <a:pt x="16876" y="16386"/>
                  </a:cubicBezTo>
                  <a:cubicBezTo>
                    <a:pt x="16829" y="17131"/>
                    <a:pt x="16816" y="17873"/>
                    <a:pt x="16827" y="18616"/>
                  </a:cubicBezTo>
                  <a:close/>
                  <a:moveTo>
                    <a:pt x="15725" y="18560"/>
                  </a:moveTo>
                  <a:cubicBezTo>
                    <a:pt x="15760" y="18427"/>
                    <a:pt x="15751" y="18272"/>
                    <a:pt x="15671" y="18152"/>
                  </a:cubicBezTo>
                  <a:cubicBezTo>
                    <a:pt x="13779" y="15308"/>
                    <a:pt x="11397" y="12889"/>
                    <a:pt x="9375" y="10176"/>
                  </a:cubicBezTo>
                  <a:cubicBezTo>
                    <a:pt x="7410" y="7537"/>
                    <a:pt x="5529" y="4775"/>
                    <a:pt x="3935" y="1752"/>
                  </a:cubicBezTo>
                  <a:cubicBezTo>
                    <a:pt x="4238" y="1727"/>
                    <a:pt x="4542" y="1702"/>
                    <a:pt x="4845" y="1689"/>
                  </a:cubicBezTo>
                  <a:cubicBezTo>
                    <a:pt x="4918" y="1686"/>
                    <a:pt x="4992" y="1687"/>
                    <a:pt x="5065" y="1684"/>
                  </a:cubicBezTo>
                  <a:cubicBezTo>
                    <a:pt x="6392" y="4718"/>
                    <a:pt x="8221" y="7265"/>
                    <a:pt x="10098" y="9767"/>
                  </a:cubicBezTo>
                  <a:cubicBezTo>
                    <a:pt x="12397" y="12833"/>
                    <a:pt x="14517" y="15869"/>
                    <a:pt x="16480" y="19301"/>
                  </a:cubicBezTo>
                  <a:cubicBezTo>
                    <a:pt x="16581" y="19478"/>
                    <a:pt x="16734" y="19496"/>
                    <a:pt x="16847" y="19424"/>
                  </a:cubicBezTo>
                  <a:cubicBezTo>
                    <a:pt x="16853" y="19597"/>
                    <a:pt x="16858" y="19768"/>
                    <a:pt x="16866" y="19941"/>
                  </a:cubicBezTo>
                  <a:cubicBezTo>
                    <a:pt x="16459" y="19515"/>
                    <a:pt x="16091" y="19037"/>
                    <a:pt x="15725" y="18560"/>
                  </a:cubicBezTo>
                  <a:close/>
                  <a:moveTo>
                    <a:pt x="12033" y="15862"/>
                  </a:moveTo>
                  <a:cubicBezTo>
                    <a:pt x="10484" y="13534"/>
                    <a:pt x="8673" y="11456"/>
                    <a:pt x="7128" y="9096"/>
                  </a:cubicBezTo>
                  <a:cubicBezTo>
                    <a:pt x="5552" y="6691"/>
                    <a:pt x="4030" y="4232"/>
                    <a:pt x="2465" y="1816"/>
                  </a:cubicBezTo>
                  <a:cubicBezTo>
                    <a:pt x="2835" y="1826"/>
                    <a:pt x="3205" y="1805"/>
                    <a:pt x="3577" y="1778"/>
                  </a:cubicBezTo>
                  <a:cubicBezTo>
                    <a:pt x="4880" y="4838"/>
                    <a:pt x="6681" y="7548"/>
                    <a:pt x="8472" y="10150"/>
                  </a:cubicBezTo>
                  <a:cubicBezTo>
                    <a:pt x="9755" y="12012"/>
                    <a:pt x="11119" y="14050"/>
                    <a:pt x="12591" y="15866"/>
                  </a:cubicBezTo>
                  <a:cubicBezTo>
                    <a:pt x="12405" y="15865"/>
                    <a:pt x="12220" y="15864"/>
                    <a:pt x="12033" y="15862"/>
                  </a:cubicBezTo>
                  <a:close/>
                  <a:moveTo>
                    <a:pt x="10207" y="15847"/>
                  </a:moveTo>
                  <a:cubicBezTo>
                    <a:pt x="9593" y="13869"/>
                    <a:pt x="7945" y="12203"/>
                    <a:pt x="6811" y="10742"/>
                  </a:cubicBezTo>
                  <a:cubicBezTo>
                    <a:pt x="4917" y="8301"/>
                    <a:pt x="2937" y="5883"/>
                    <a:pt x="1471" y="2980"/>
                  </a:cubicBezTo>
                  <a:cubicBezTo>
                    <a:pt x="1553" y="2552"/>
                    <a:pt x="1626" y="2114"/>
                    <a:pt x="1606" y="1728"/>
                  </a:cubicBezTo>
                  <a:cubicBezTo>
                    <a:pt x="1750" y="1756"/>
                    <a:pt x="1896" y="1775"/>
                    <a:pt x="2041" y="1790"/>
                  </a:cubicBezTo>
                  <a:cubicBezTo>
                    <a:pt x="3455" y="4167"/>
                    <a:pt x="4848" y="6564"/>
                    <a:pt x="6285" y="8919"/>
                  </a:cubicBezTo>
                  <a:cubicBezTo>
                    <a:pt x="7657" y="11170"/>
                    <a:pt x="9175" y="14008"/>
                    <a:pt x="11011" y="15854"/>
                  </a:cubicBezTo>
                  <a:cubicBezTo>
                    <a:pt x="10743" y="15852"/>
                    <a:pt x="10475" y="15847"/>
                    <a:pt x="10207" y="15847"/>
                  </a:cubicBezTo>
                  <a:close/>
                  <a:moveTo>
                    <a:pt x="8396" y="15875"/>
                  </a:moveTo>
                  <a:cubicBezTo>
                    <a:pt x="8382" y="15856"/>
                    <a:pt x="8371" y="15837"/>
                    <a:pt x="8354" y="15821"/>
                  </a:cubicBezTo>
                  <a:cubicBezTo>
                    <a:pt x="6586" y="14180"/>
                    <a:pt x="5261" y="11933"/>
                    <a:pt x="3747" y="9939"/>
                  </a:cubicBezTo>
                  <a:cubicBezTo>
                    <a:pt x="2918" y="8847"/>
                    <a:pt x="2079" y="7348"/>
                    <a:pt x="1150" y="6290"/>
                  </a:cubicBezTo>
                  <a:cubicBezTo>
                    <a:pt x="1182" y="5555"/>
                    <a:pt x="1226" y="4823"/>
                    <a:pt x="1285" y="4091"/>
                  </a:cubicBezTo>
                  <a:cubicBezTo>
                    <a:pt x="1299" y="3915"/>
                    <a:pt x="1329" y="3722"/>
                    <a:pt x="1366" y="3522"/>
                  </a:cubicBezTo>
                  <a:cubicBezTo>
                    <a:pt x="2405" y="5711"/>
                    <a:pt x="3747" y="7620"/>
                    <a:pt x="5103" y="9500"/>
                  </a:cubicBezTo>
                  <a:cubicBezTo>
                    <a:pt x="6576" y="11540"/>
                    <a:pt x="7952" y="13874"/>
                    <a:pt x="9476" y="15852"/>
                  </a:cubicBezTo>
                  <a:cubicBezTo>
                    <a:pt x="9116" y="15856"/>
                    <a:pt x="8755" y="15862"/>
                    <a:pt x="8396" y="15875"/>
                  </a:cubicBezTo>
                  <a:close/>
                  <a:moveTo>
                    <a:pt x="7055" y="15950"/>
                  </a:moveTo>
                  <a:cubicBezTo>
                    <a:pt x="6522" y="15199"/>
                    <a:pt x="5605" y="14604"/>
                    <a:pt x="5055" y="14046"/>
                  </a:cubicBezTo>
                  <a:cubicBezTo>
                    <a:pt x="4314" y="13293"/>
                    <a:pt x="3710" y="12376"/>
                    <a:pt x="3088" y="11469"/>
                  </a:cubicBezTo>
                  <a:cubicBezTo>
                    <a:pt x="2582" y="10729"/>
                    <a:pt x="1956" y="9447"/>
                    <a:pt x="1209" y="9084"/>
                  </a:cubicBezTo>
                  <a:cubicBezTo>
                    <a:pt x="1165" y="9062"/>
                    <a:pt x="1135" y="9059"/>
                    <a:pt x="1101" y="9052"/>
                  </a:cubicBezTo>
                  <a:cubicBezTo>
                    <a:pt x="1101" y="8962"/>
                    <a:pt x="1098" y="8871"/>
                    <a:pt x="1097" y="8781"/>
                  </a:cubicBezTo>
                  <a:cubicBezTo>
                    <a:pt x="1095" y="8284"/>
                    <a:pt x="1104" y="7788"/>
                    <a:pt x="1116" y="7293"/>
                  </a:cubicBezTo>
                  <a:cubicBezTo>
                    <a:pt x="1884" y="8435"/>
                    <a:pt x="2890" y="9676"/>
                    <a:pt x="3087" y="9956"/>
                  </a:cubicBezTo>
                  <a:cubicBezTo>
                    <a:pt x="3874" y="11072"/>
                    <a:pt x="4652" y="12189"/>
                    <a:pt x="5412" y="13334"/>
                  </a:cubicBezTo>
                  <a:cubicBezTo>
                    <a:pt x="5912" y="14088"/>
                    <a:pt x="6554" y="15253"/>
                    <a:pt x="7299" y="15936"/>
                  </a:cubicBezTo>
                  <a:cubicBezTo>
                    <a:pt x="7218" y="15943"/>
                    <a:pt x="7136" y="15943"/>
                    <a:pt x="7055" y="15950"/>
                  </a:cubicBezTo>
                  <a:close/>
                  <a:moveTo>
                    <a:pt x="4594" y="15482"/>
                  </a:moveTo>
                  <a:cubicBezTo>
                    <a:pt x="4608" y="15402"/>
                    <a:pt x="4598" y="15315"/>
                    <a:pt x="4553" y="15253"/>
                  </a:cubicBezTo>
                  <a:cubicBezTo>
                    <a:pt x="4011" y="14513"/>
                    <a:pt x="3243" y="13941"/>
                    <a:pt x="2620" y="13302"/>
                  </a:cubicBezTo>
                  <a:cubicBezTo>
                    <a:pt x="2151" y="12818"/>
                    <a:pt x="1676" y="12330"/>
                    <a:pt x="1173" y="11901"/>
                  </a:cubicBezTo>
                  <a:cubicBezTo>
                    <a:pt x="1130" y="11051"/>
                    <a:pt x="1112" y="10201"/>
                    <a:pt x="1104" y="9350"/>
                  </a:cubicBezTo>
                  <a:cubicBezTo>
                    <a:pt x="1186" y="9454"/>
                    <a:pt x="1307" y="9685"/>
                    <a:pt x="1345" y="9741"/>
                  </a:cubicBezTo>
                  <a:cubicBezTo>
                    <a:pt x="1618" y="10133"/>
                    <a:pt x="1879" y="10538"/>
                    <a:pt x="2139" y="10943"/>
                  </a:cubicBezTo>
                  <a:cubicBezTo>
                    <a:pt x="2673" y="11772"/>
                    <a:pt x="3192" y="12615"/>
                    <a:pt x="3744" y="13425"/>
                  </a:cubicBezTo>
                  <a:cubicBezTo>
                    <a:pt x="4216" y="14117"/>
                    <a:pt x="4833" y="14925"/>
                    <a:pt x="5493" y="15609"/>
                  </a:cubicBezTo>
                  <a:cubicBezTo>
                    <a:pt x="5195" y="15558"/>
                    <a:pt x="4895" y="15516"/>
                    <a:pt x="4594" y="15482"/>
                  </a:cubicBezTo>
                  <a:close/>
                  <a:moveTo>
                    <a:pt x="1464" y="15221"/>
                  </a:moveTo>
                  <a:cubicBezTo>
                    <a:pt x="1477" y="14608"/>
                    <a:pt x="1328" y="13982"/>
                    <a:pt x="1272" y="13373"/>
                  </a:cubicBezTo>
                  <a:cubicBezTo>
                    <a:pt x="1242" y="13040"/>
                    <a:pt x="1219" y="12708"/>
                    <a:pt x="1198" y="12376"/>
                  </a:cubicBezTo>
                  <a:cubicBezTo>
                    <a:pt x="1664" y="12839"/>
                    <a:pt x="2115" y="13328"/>
                    <a:pt x="2561" y="13827"/>
                  </a:cubicBezTo>
                  <a:cubicBezTo>
                    <a:pt x="3013" y="14334"/>
                    <a:pt x="3489" y="15006"/>
                    <a:pt x="4026" y="15426"/>
                  </a:cubicBezTo>
                  <a:cubicBezTo>
                    <a:pt x="3170" y="15352"/>
                    <a:pt x="2311" y="15314"/>
                    <a:pt x="1464" y="15221"/>
                  </a:cubicBezTo>
                  <a:close/>
                  <a:moveTo>
                    <a:pt x="15673" y="2124"/>
                  </a:moveTo>
                  <a:cubicBezTo>
                    <a:pt x="15681" y="2143"/>
                    <a:pt x="15685" y="2161"/>
                    <a:pt x="15697" y="2178"/>
                  </a:cubicBezTo>
                  <a:cubicBezTo>
                    <a:pt x="16921" y="4147"/>
                    <a:pt x="18349" y="6136"/>
                    <a:pt x="19853" y="7825"/>
                  </a:cubicBezTo>
                  <a:cubicBezTo>
                    <a:pt x="19858" y="7988"/>
                    <a:pt x="19864" y="8149"/>
                    <a:pt x="19869" y="8310"/>
                  </a:cubicBezTo>
                  <a:cubicBezTo>
                    <a:pt x="19876" y="8589"/>
                    <a:pt x="19877" y="8868"/>
                    <a:pt x="19881" y="9147"/>
                  </a:cubicBezTo>
                  <a:cubicBezTo>
                    <a:pt x="19239" y="7982"/>
                    <a:pt x="18366" y="6999"/>
                    <a:pt x="17570" y="6016"/>
                  </a:cubicBezTo>
                  <a:cubicBezTo>
                    <a:pt x="17072" y="5403"/>
                    <a:pt x="16573" y="4791"/>
                    <a:pt x="16079" y="4172"/>
                  </a:cubicBezTo>
                  <a:cubicBezTo>
                    <a:pt x="15780" y="3795"/>
                    <a:pt x="15484" y="3415"/>
                    <a:pt x="15188" y="3034"/>
                  </a:cubicBezTo>
                  <a:cubicBezTo>
                    <a:pt x="15189" y="3035"/>
                    <a:pt x="14936" y="2727"/>
                    <a:pt x="14751" y="2511"/>
                  </a:cubicBezTo>
                  <a:cubicBezTo>
                    <a:pt x="14762" y="2500"/>
                    <a:pt x="14768" y="2482"/>
                    <a:pt x="14758" y="2466"/>
                  </a:cubicBezTo>
                  <a:cubicBezTo>
                    <a:pt x="14664" y="2302"/>
                    <a:pt x="14605" y="2166"/>
                    <a:pt x="14533" y="2055"/>
                  </a:cubicBezTo>
                  <a:cubicBezTo>
                    <a:pt x="14913" y="2080"/>
                    <a:pt x="15293" y="2103"/>
                    <a:pt x="15673" y="2124"/>
                  </a:cubicBezTo>
                  <a:close/>
                  <a:moveTo>
                    <a:pt x="17374" y="2197"/>
                  </a:moveTo>
                  <a:cubicBezTo>
                    <a:pt x="17582" y="2689"/>
                    <a:pt x="17882" y="3129"/>
                    <a:pt x="18154" y="3565"/>
                  </a:cubicBezTo>
                  <a:cubicBezTo>
                    <a:pt x="18621" y="4310"/>
                    <a:pt x="19145" y="5332"/>
                    <a:pt x="19778" y="5884"/>
                  </a:cubicBezTo>
                  <a:cubicBezTo>
                    <a:pt x="19787" y="6137"/>
                    <a:pt x="19797" y="6392"/>
                    <a:pt x="19807" y="6643"/>
                  </a:cubicBezTo>
                  <a:cubicBezTo>
                    <a:pt x="18591" y="5151"/>
                    <a:pt x="17370" y="3665"/>
                    <a:pt x="16168" y="2150"/>
                  </a:cubicBezTo>
                  <a:cubicBezTo>
                    <a:pt x="16570" y="2170"/>
                    <a:pt x="16972" y="2183"/>
                    <a:pt x="17374" y="2197"/>
                  </a:cubicBezTo>
                  <a:close/>
                  <a:moveTo>
                    <a:pt x="19182" y="2230"/>
                  </a:moveTo>
                  <a:cubicBezTo>
                    <a:pt x="19336" y="2567"/>
                    <a:pt x="19512" y="2961"/>
                    <a:pt x="19755" y="3217"/>
                  </a:cubicBezTo>
                  <a:cubicBezTo>
                    <a:pt x="19740" y="3771"/>
                    <a:pt x="19737" y="4328"/>
                    <a:pt x="19750" y="4885"/>
                  </a:cubicBezTo>
                  <a:cubicBezTo>
                    <a:pt x="19406" y="4412"/>
                    <a:pt x="18996" y="3977"/>
                    <a:pt x="18671" y="3530"/>
                  </a:cubicBezTo>
                  <a:cubicBezTo>
                    <a:pt x="18376" y="3124"/>
                    <a:pt x="18016" y="2680"/>
                    <a:pt x="17719" y="2210"/>
                  </a:cubicBezTo>
                  <a:cubicBezTo>
                    <a:pt x="18207" y="2224"/>
                    <a:pt x="18694" y="2230"/>
                    <a:pt x="19182" y="2230"/>
                  </a:cubicBezTo>
                  <a:close/>
                  <a:moveTo>
                    <a:pt x="20967" y="9717"/>
                  </a:moveTo>
                  <a:cubicBezTo>
                    <a:pt x="20966" y="9295"/>
                    <a:pt x="20957" y="8867"/>
                    <a:pt x="20950" y="8440"/>
                  </a:cubicBezTo>
                  <a:cubicBezTo>
                    <a:pt x="21009" y="8330"/>
                    <a:pt x="21018" y="8191"/>
                    <a:pt x="20944" y="8059"/>
                  </a:cubicBezTo>
                  <a:cubicBezTo>
                    <a:pt x="20900" y="5909"/>
                    <a:pt x="20772" y="3712"/>
                    <a:pt x="20478" y="1617"/>
                  </a:cubicBezTo>
                  <a:cubicBezTo>
                    <a:pt x="20485" y="1497"/>
                    <a:pt x="20468" y="1382"/>
                    <a:pt x="20431" y="1272"/>
                  </a:cubicBezTo>
                  <a:cubicBezTo>
                    <a:pt x="20429" y="1261"/>
                    <a:pt x="20427" y="1249"/>
                    <a:pt x="20426" y="1236"/>
                  </a:cubicBezTo>
                  <a:cubicBezTo>
                    <a:pt x="20406" y="1111"/>
                    <a:pt x="20332" y="1031"/>
                    <a:pt x="20244" y="1000"/>
                  </a:cubicBezTo>
                  <a:cubicBezTo>
                    <a:pt x="20171" y="942"/>
                    <a:pt x="20088" y="898"/>
                    <a:pt x="19980" y="894"/>
                  </a:cubicBezTo>
                  <a:cubicBezTo>
                    <a:pt x="19606" y="881"/>
                    <a:pt x="19233" y="862"/>
                    <a:pt x="18860" y="846"/>
                  </a:cubicBezTo>
                  <a:cubicBezTo>
                    <a:pt x="18849" y="825"/>
                    <a:pt x="18838" y="803"/>
                    <a:pt x="18827" y="783"/>
                  </a:cubicBezTo>
                  <a:cubicBezTo>
                    <a:pt x="18753" y="648"/>
                    <a:pt x="18605" y="712"/>
                    <a:pt x="18583" y="834"/>
                  </a:cubicBezTo>
                  <a:cubicBezTo>
                    <a:pt x="15746" y="710"/>
                    <a:pt x="12912" y="533"/>
                    <a:pt x="10076" y="378"/>
                  </a:cubicBezTo>
                  <a:cubicBezTo>
                    <a:pt x="9837" y="366"/>
                    <a:pt x="9586" y="346"/>
                    <a:pt x="9332" y="326"/>
                  </a:cubicBezTo>
                  <a:cubicBezTo>
                    <a:pt x="9310" y="259"/>
                    <a:pt x="9285" y="194"/>
                    <a:pt x="9264" y="126"/>
                  </a:cubicBezTo>
                  <a:cubicBezTo>
                    <a:pt x="9197" y="-92"/>
                    <a:pt x="8924" y="-6"/>
                    <a:pt x="8984" y="224"/>
                  </a:cubicBezTo>
                  <a:cubicBezTo>
                    <a:pt x="8990" y="250"/>
                    <a:pt x="9001" y="274"/>
                    <a:pt x="9008" y="301"/>
                  </a:cubicBezTo>
                  <a:cubicBezTo>
                    <a:pt x="6684" y="104"/>
                    <a:pt x="3887" y="-226"/>
                    <a:pt x="1770" y="746"/>
                  </a:cubicBezTo>
                  <a:cubicBezTo>
                    <a:pt x="1719" y="670"/>
                    <a:pt x="1670" y="592"/>
                    <a:pt x="1620" y="516"/>
                  </a:cubicBezTo>
                  <a:cubicBezTo>
                    <a:pt x="1522" y="367"/>
                    <a:pt x="1317" y="569"/>
                    <a:pt x="1409" y="723"/>
                  </a:cubicBezTo>
                  <a:cubicBezTo>
                    <a:pt x="1441" y="775"/>
                    <a:pt x="1471" y="829"/>
                    <a:pt x="1503" y="881"/>
                  </a:cubicBezTo>
                  <a:cubicBezTo>
                    <a:pt x="1405" y="933"/>
                    <a:pt x="1306" y="981"/>
                    <a:pt x="1211" y="1040"/>
                  </a:cubicBezTo>
                  <a:cubicBezTo>
                    <a:pt x="1208" y="1041"/>
                    <a:pt x="1206" y="1044"/>
                    <a:pt x="1204" y="1047"/>
                  </a:cubicBezTo>
                  <a:cubicBezTo>
                    <a:pt x="1120" y="1035"/>
                    <a:pt x="1034" y="1044"/>
                    <a:pt x="953" y="1100"/>
                  </a:cubicBezTo>
                  <a:cubicBezTo>
                    <a:pt x="-336" y="1996"/>
                    <a:pt x="58" y="7288"/>
                    <a:pt x="53" y="8781"/>
                  </a:cubicBezTo>
                  <a:cubicBezTo>
                    <a:pt x="49" y="10047"/>
                    <a:pt x="-188" y="14330"/>
                    <a:pt x="902" y="15481"/>
                  </a:cubicBezTo>
                  <a:cubicBezTo>
                    <a:pt x="739" y="15856"/>
                    <a:pt x="892" y="16495"/>
                    <a:pt x="1344" y="16562"/>
                  </a:cubicBezTo>
                  <a:cubicBezTo>
                    <a:pt x="2916" y="16793"/>
                    <a:pt x="4525" y="16887"/>
                    <a:pt x="6110" y="16878"/>
                  </a:cubicBezTo>
                  <a:cubicBezTo>
                    <a:pt x="6179" y="17023"/>
                    <a:pt x="6297" y="17138"/>
                    <a:pt x="6476" y="17158"/>
                  </a:cubicBezTo>
                  <a:cubicBezTo>
                    <a:pt x="8730" y="17409"/>
                    <a:pt x="11023" y="17298"/>
                    <a:pt x="13286" y="17286"/>
                  </a:cubicBezTo>
                  <a:cubicBezTo>
                    <a:pt x="14528" y="18367"/>
                    <a:pt x="15275" y="20243"/>
                    <a:pt x="16578" y="21209"/>
                  </a:cubicBezTo>
                  <a:cubicBezTo>
                    <a:pt x="16799" y="21374"/>
                    <a:pt x="16998" y="21308"/>
                    <a:pt x="17127" y="21143"/>
                  </a:cubicBezTo>
                  <a:cubicBezTo>
                    <a:pt x="17328" y="21249"/>
                    <a:pt x="17600" y="21116"/>
                    <a:pt x="17624" y="20738"/>
                  </a:cubicBezTo>
                  <a:cubicBezTo>
                    <a:pt x="17721" y="19274"/>
                    <a:pt x="17762" y="17799"/>
                    <a:pt x="17896" y="16340"/>
                  </a:cubicBezTo>
                  <a:cubicBezTo>
                    <a:pt x="18595" y="16346"/>
                    <a:pt x="19242" y="16137"/>
                    <a:pt x="19938" y="15836"/>
                  </a:cubicBezTo>
                  <a:cubicBezTo>
                    <a:pt x="20174" y="15734"/>
                    <a:pt x="20285" y="15490"/>
                    <a:pt x="20296" y="15238"/>
                  </a:cubicBezTo>
                  <a:cubicBezTo>
                    <a:pt x="21264" y="14208"/>
                    <a:pt x="20971" y="11043"/>
                    <a:pt x="20967" y="9717"/>
                  </a:cubicBezTo>
                  <a:close/>
                </a:path>
              </a:pathLst>
            </a:custGeom>
            <a:solidFill>
              <a:srgbClr val="00BA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23" name="Shape 3523"/>
            <p:cNvSpPr/>
            <p:nvPr/>
          </p:nvSpPr>
          <p:spPr>
            <a:xfrm>
              <a:off x="14561" y="2507"/>
              <a:ext cx="767" cy="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432" extrusionOk="0">
                  <a:moveTo>
                    <a:pt x="20183" y="10422"/>
                  </a:moveTo>
                  <a:cubicBezTo>
                    <a:pt x="19999" y="10217"/>
                    <a:pt x="19796" y="10027"/>
                    <a:pt x="19618" y="9844"/>
                  </a:cubicBezTo>
                  <a:cubicBezTo>
                    <a:pt x="19439" y="9661"/>
                    <a:pt x="19252" y="9488"/>
                    <a:pt x="19061" y="9319"/>
                  </a:cubicBezTo>
                  <a:cubicBezTo>
                    <a:pt x="19436" y="9330"/>
                    <a:pt x="19811" y="9347"/>
                    <a:pt x="20186" y="9353"/>
                  </a:cubicBezTo>
                  <a:cubicBezTo>
                    <a:pt x="20198" y="9710"/>
                    <a:pt x="20225" y="10061"/>
                    <a:pt x="20183" y="10422"/>
                  </a:cubicBezTo>
                  <a:close/>
                  <a:moveTo>
                    <a:pt x="19833" y="16398"/>
                  </a:moveTo>
                  <a:cubicBezTo>
                    <a:pt x="18316" y="13622"/>
                    <a:pt x="16149" y="11293"/>
                    <a:pt x="13925" y="9120"/>
                  </a:cubicBezTo>
                  <a:cubicBezTo>
                    <a:pt x="14281" y="9136"/>
                    <a:pt x="14637" y="9152"/>
                    <a:pt x="14993" y="9167"/>
                  </a:cubicBezTo>
                  <a:cubicBezTo>
                    <a:pt x="14988" y="9214"/>
                    <a:pt x="14999" y="9261"/>
                    <a:pt x="15038" y="9298"/>
                  </a:cubicBezTo>
                  <a:cubicBezTo>
                    <a:pt x="16062" y="10274"/>
                    <a:pt x="16956" y="11351"/>
                    <a:pt x="17781" y="12516"/>
                  </a:cubicBezTo>
                  <a:cubicBezTo>
                    <a:pt x="18380" y="13359"/>
                    <a:pt x="18841" y="14611"/>
                    <a:pt x="19600" y="15285"/>
                  </a:cubicBezTo>
                  <a:cubicBezTo>
                    <a:pt x="19775" y="15440"/>
                    <a:pt x="20004" y="15291"/>
                    <a:pt x="19968" y="15060"/>
                  </a:cubicBezTo>
                  <a:cubicBezTo>
                    <a:pt x="19804" y="14028"/>
                    <a:pt x="18795" y="12985"/>
                    <a:pt x="18193" y="12181"/>
                  </a:cubicBezTo>
                  <a:cubicBezTo>
                    <a:pt x="17376" y="11092"/>
                    <a:pt x="16467" y="10048"/>
                    <a:pt x="15428" y="9187"/>
                  </a:cubicBezTo>
                  <a:cubicBezTo>
                    <a:pt x="15851" y="9206"/>
                    <a:pt x="16273" y="9222"/>
                    <a:pt x="16696" y="9240"/>
                  </a:cubicBezTo>
                  <a:cubicBezTo>
                    <a:pt x="17260" y="9883"/>
                    <a:pt x="17822" y="10528"/>
                    <a:pt x="18377" y="11181"/>
                  </a:cubicBezTo>
                  <a:cubicBezTo>
                    <a:pt x="18865" y="11756"/>
                    <a:pt x="19335" y="12450"/>
                    <a:pt x="19913" y="12944"/>
                  </a:cubicBezTo>
                  <a:cubicBezTo>
                    <a:pt x="19936" y="14136"/>
                    <a:pt x="20085" y="15376"/>
                    <a:pt x="20094" y="16403"/>
                  </a:cubicBezTo>
                  <a:cubicBezTo>
                    <a:pt x="20007" y="16403"/>
                    <a:pt x="19920" y="16398"/>
                    <a:pt x="19833" y="16398"/>
                  </a:cubicBezTo>
                  <a:close/>
                  <a:moveTo>
                    <a:pt x="17702" y="16318"/>
                  </a:moveTo>
                  <a:cubicBezTo>
                    <a:pt x="16586" y="13402"/>
                    <a:pt x="13999" y="11162"/>
                    <a:pt x="11738" y="9033"/>
                  </a:cubicBezTo>
                  <a:cubicBezTo>
                    <a:pt x="12309" y="9052"/>
                    <a:pt x="12879" y="9077"/>
                    <a:pt x="13449" y="9100"/>
                  </a:cubicBezTo>
                  <a:cubicBezTo>
                    <a:pt x="15474" y="11418"/>
                    <a:pt x="17480" y="13701"/>
                    <a:pt x="19064" y="16384"/>
                  </a:cubicBezTo>
                  <a:cubicBezTo>
                    <a:pt x="18609" y="16369"/>
                    <a:pt x="18156" y="16347"/>
                    <a:pt x="17702" y="16318"/>
                  </a:cubicBezTo>
                  <a:close/>
                  <a:moveTo>
                    <a:pt x="16019" y="16199"/>
                  </a:moveTo>
                  <a:cubicBezTo>
                    <a:pt x="14163" y="13534"/>
                    <a:pt x="11427" y="11303"/>
                    <a:pt x="9158" y="9036"/>
                  </a:cubicBezTo>
                  <a:cubicBezTo>
                    <a:pt x="9134" y="9012"/>
                    <a:pt x="9111" y="8985"/>
                    <a:pt x="9087" y="8961"/>
                  </a:cubicBezTo>
                  <a:cubicBezTo>
                    <a:pt x="9105" y="8964"/>
                    <a:pt x="9121" y="8972"/>
                    <a:pt x="9141" y="8972"/>
                  </a:cubicBezTo>
                  <a:cubicBezTo>
                    <a:pt x="9827" y="8978"/>
                    <a:pt x="10512" y="9000"/>
                    <a:pt x="11198" y="9021"/>
                  </a:cubicBezTo>
                  <a:cubicBezTo>
                    <a:pt x="13220" y="11411"/>
                    <a:pt x="15373" y="13541"/>
                    <a:pt x="17041" y="16275"/>
                  </a:cubicBezTo>
                  <a:cubicBezTo>
                    <a:pt x="16700" y="16250"/>
                    <a:pt x="16360" y="16224"/>
                    <a:pt x="16019" y="16199"/>
                  </a:cubicBezTo>
                  <a:close/>
                  <a:moveTo>
                    <a:pt x="13797" y="16071"/>
                  </a:moveTo>
                  <a:cubicBezTo>
                    <a:pt x="12827" y="13758"/>
                    <a:pt x="10412" y="11923"/>
                    <a:pt x="8639" y="10321"/>
                  </a:cubicBezTo>
                  <a:cubicBezTo>
                    <a:pt x="6246" y="8158"/>
                    <a:pt x="3828" y="6074"/>
                    <a:pt x="1632" y="3682"/>
                  </a:cubicBezTo>
                  <a:cubicBezTo>
                    <a:pt x="1590" y="3637"/>
                    <a:pt x="1544" y="3630"/>
                    <a:pt x="1504" y="3644"/>
                  </a:cubicBezTo>
                  <a:cubicBezTo>
                    <a:pt x="1636" y="2801"/>
                    <a:pt x="1874" y="1925"/>
                    <a:pt x="1879" y="1102"/>
                  </a:cubicBezTo>
                  <a:cubicBezTo>
                    <a:pt x="1879" y="1101"/>
                    <a:pt x="1879" y="1099"/>
                    <a:pt x="1879" y="1097"/>
                  </a:cubicBezTo>
                  <a:cubicBezTo>
                    <a:pt x="2484" y="1154"/>
                    <a:pt x="3092" y="1195"/>
                    <a:pt x="3699" y="1227"/>
                  </a:cubicBezTo>
                  <a:cubicBezTo>
                    <a:pt x="3961" y="2445"/>
                    <a:pt x="5193" y="3484"/>
                    <a:pt x="6013" y="4294"/>
                  </a:cubicBezTo>
                  <a:cubicBezTo>
                    <a:pt x="6569" y="4843"/>
                    <a:pt x="7144" y="5371"/>
                    <a:pt x="7709" y="5908"/>
                  </a:cubicBezTo>
                  <a:cubicBezTo>
                    <a:pt x="7997" y="6183"/>
                    <a:pt x="8274" y="6522"/>
                    <a:pt x="8574" y="6817"/>
                  </a:cubicBezTo>
                  <a:cubicBezTo>
                    <a:pt x="8575" y="7595"/>
                    <a:pt x="8592" y="8193"/>
                    <a:pt x="8636" y="8392"/>
                  </a:cubicBezTo>
                  <a:cubicBezTo>
                    <a:pt x="8651" y="8460"/>
                    <a:pt x="8676" y="8517"/>
                    <a:pt x="8706" y="8567"/>
                  </a:cubicBezTo>
                  <a:cubicBezTo>
                    <a:pt x="6536" y="6309"/>
                    <a:pt x="4493" y="3627"/>
                    <a:pt x="2111" y="1692"/>
                  </a:cubicBezTo>
                  <a:cubicBezTo>
                    <a:pt x="2053" y="1645"/>
                    <a:pt x="1970" y="1702"/>
                    <a:pt x="2006" y="1777"/>
                  </a:cubicBezTo>
                  <a:cubicBezTo>
                    <a:pt x="3368" y="4508"/>
                    <a:pt x="6187" y="6831"/>
                    <a:pt x="8244" y="8984"/>
                  </a:cubicBezTo>
                  <a:cubicBezTo>
                    <a:pt x="10480" y="11326"/>
                    <a:pt x="12683" y="14016"/>
                    <a:pt x="15134" y="16139"/>
                  </a:cubicBezTo>
                  <a:cubicBezTo>
                    <a:pt x="14688" y="16111"/>
                    <a:pt x="14243" y="16086"/>
                    <a:pt x="13797" y="16071"/>
                  </a:cubicBezTo>
                  <a:close/>
                  <a:moveTo>
                    <a:pt x="11333" y="16112"/>
                  </a:moveTo>
                  <a:cubicBezTo>
                    <a:pt x="11327" y="16105"/>
                    <a:pt x="11327" y="16098"/>
                    <a:pt x="11323" y="16092"/>
                  </a:cubicBezTo>
                  <a:cubicBezTo>
                    <a:pt x="10064" y="14316"/>
                    <a:pt x="8093" y="12986"/>
                    <a:pt x="6478" y="11588"/>
                  </a:cubicBezTo>
                  <a:cubicBezTo>
                    <a:pt x="4614" y="9975"/>
                    <a:pt x="2810" y="8299"/>
                    <a:pt x="1267" y="6344"/>
                  </a:cubicBezTo>
                  <a:cubicBezTo>
                    <a:pt x="1313" y="5599"/>
                    <a:pt x="1370" y="4857"/>
                    <a:pt x="1441" y="4114"/>
                  </a:cubicBezTo>
                  <a:cubicBezTo>
                    <a:pt x="1448" y="4053"/>
                    <a:pt x="1457" y="3989"/>
                    <a:pt x="1465" y="3926"/>
                  </a:cubicBezTo>
                  <a:cubicBezTo>
                    <a:pt x="3305" y="6282"/>
                    <a:pt x="5602" y="8253"/>
                    <a:pt x="7752" y="10286"/>
                  </a:cubicBezTo>
                  <a:cubicBezTo>
                    <a:pt x="9675" y="12105"/>
                    <a:pt x="11299" y="14081"/>
                    <a:pt x="13028" y="16059"/>
                  </a:cubicBezTo>
                  <a:cubicBezTo>
                    <a:pt x="12463" y="16056"/>
                    <a:pt x="11898" y="16066"/>
                    <a:pt x="11333" y="16112"/>
                  </a:cubicBezTo>
                  <a:close/>
                  <a:moveTo>
                    <a:pt x="9828" y="16308"/>
                  </a:moveTo>
                  <a:cubicBezTo>
                    <a:pt x="9716" y="16170"/>
                    <a:pt x="9542" y="16087"/>
                    <a:pt x="9377" y="16158"/>
                  </a:cubicBezTo>
                  <a:cubicBezTo>
                    <a:pt x="9159" y="16251"/>
                    <a:pt x="8968" y="16397"/>
                    <a:pt x="8795" y="16574"/>
                  </a:cubicBezTo>
                  <a:cubicBezTo>
                    <a:pt x="7874" y="15198"/>
                    <a:pt x="6450" y="14106"/>
                    <a:pt x="5283" y="12970"/>
                  </a:cubicBezTo>
                  <a:cubicBezTo>
                    <a:pt x="3819" y="11547"/>
                    <a:pt x="2390" y="10073"/>
                    <a:pt x="1164" y="8420"/>
                  </a:cubicBezTo>
                  <a:cubicBezTo>
                    <a:pt x="1186" y="7856"/>
                    <a:pt x="1216" y="7293"/>
                    <a:pt x="1248" y="6730"/>
                  </a:cubicBezTo>
                  <a:cubicBezTo>
                    <a:pt x="2554" y="8478"/>
                    <a:pt x="4066" y="10031"/>
                    <a:pt x="5622" y="11537"/>
                  </a:cubicBezTo>
                  <a:cubicBezTo>
                    <a:pt x="7220" y="13080"/>
                    <a:pt x="8828" y="14815"/>
                    <a:pt x="10576" y="16192"/>
                  </a:cubicBezTo>
                  <a:cubicBezTo>
                    <a:pt x="10326" y="16224"/>
                    <a:pt x="10077" y="16262"/>
                    <a:pt x="9828" y="16308"/>
                  </a:cubicBezTo>
                  <a:close/>
                  <a:moveTo>
                    <a:pt x="7987" y="17727"/>
                  </a:moveTo>
                  <a:cubicBezTo>
                    <a:pt x="5722" y="15450"/>
                    <a:pt x="2842" y="13814"/>
                    <a:pt x="1053" y="11053"/>
                  </a:cubicBezTo>
                  <a:cubicBezTo>
                    <a:pt x="1082" y="10368"/>
                    <a:pt x="1118" y="9695"/>
                    <a:pt x="1135" y="9063"/>
                  </a:cubicBezTo>
                  <a:cubicBezTo>
                    <a:pt x="1135" y="9057"/>
                    <a:pt x="1136" y="9052"/>
                    <a:pt x="1136" y="9045"/>
                  </a:cubicBezTo>
                  <a:cubicBezTo>
                    <a:pt x="2000" y="10325"/>
                    <a:pt x="3019" y="11476"/>
                    <a:pt x="4074" y="12598"/>
                  </a:cubicBezTo>
                  <a:cubicBezTo>
                    <a:pt x="5454" y="14066"/>
                    <a:pt x="6863" y="15737"/>
                    <a:pt x="8415" y="16998"/>
                  </a:cubicBezTo>
                  <a:cubicBezTo>
                    <a:pt x="8421" y="17004"/>
                    <a:pt x="8429" y="17004"/>
                    <a:pt x="8436" y="17010"/>
                  </a:cubicBezTo>
                  <a:cubicBezTo>
                    <a:pt x="8274" y="17239"/>
                    <a:pt x="8127" y="17487"/>
                    <a:pt x="7987" y="17727"/>
                  </a:cubicBezTo>
                  <a:close/>
                  <a:moveTo>
                    <a:pt x="7117" y="19068"/>
                  </a:moveTo>
                  <a:cubicBezTo>
                    <a:pt x="6968" y="18945"/>
                    <a:pt x="6825" y="18811"/>
                    <a:pt x="6688" y="18676"/>
                  </a:cubicBezTo>
                  <a:cubicBezTo>
                    <a:pt x="6380" y="18373"/>
                    <a:pt x="6095" y="18038"/>
                    <a:pt x="5863" y="17668"/>
                  </a:cubicBezTo>
                  <a:cubicBezTo>
                    <a:pt x="5857" y="17478"/>
                    <a:pt x="5850" y="17286"/>
                    <a:pt x="5843" y="17096"/>
                  </a:cubicBezTo>
                  <a:cubicBezTo>
                    <a:pt x="5834" y="16861"/>
                    <a:pt x="5799" y="16693"/>
                    <a:pt x="5750" y="16535"/>
                  </a:cubicBezTo>
                  <a:cubicBezTo>
                    <a:pt x="6400" y="17106"/>
                    <a:pt x="7044" y="17682"/>
                    <a:pt x="7647" y="18294"/>
                  </a:cubicBezTo>
                  <a:cubicBezTo>
                    <a:pt x="7477" y="18563"/>
                    <a:pt x="7300" y="18820"/>
                    <a:pt x="7117" y="19068"/>
                  </a:cubicBezTo>
                  <a:close/>
                  <a:moveTo>
                    <a:pt x="6069" y="20268"/>
                  </a:moveTo>
                  <a:cubicBezTo>
                    <a:pt x="6037" y="19716"/>
                    <a:pt x="5920" y="19131"/>
                    <a:pt x="5897" y="18638"/>
                  </a:cubicBezTo>
                  <a:cubicBezTo>
                    <a:pt x="5893" y="18537"/>
                    <a:pt x="5890" y="18435"/>
                    <a:pt x="5888" y="18334"/>
                  </a:cubicBezTo>
                  <a:cubicBezTo>
                    <a:pt x="6022" y="18528"/>
                    <a:pt x="6166" y="18714"/>
                    <a:pt x="6317" y="18894"/>
                  </a:cubicBezTo>
                  <a:cubicBezTo>
                    <a:pt x="6429" y="19031"/>
                    <a:pt x="6608" y="19272"/>
                    <a:pt x="6805" y="19470"/>
                  </a:cubicBezTo>
                  <a:cubicBezTo>
                    <a:pt x="6575" y="19749"/>
                    <a:pt x="6335" y="20017"/>
                    <a:pt x="6069" y="20268"/>
                  </a:cubicBezTo>
                  <a:close/>
                  <a:moveTo>
                    <a:pt x="3229" y="15756"/>
                  </a:moveTo>
                  <a:cubicBezTo>
                    <a:pt x="2977" y="15598"/>
                    <a:pt x="2750" y="15399"/>
                    <a:pt x="2530" y="15197"/>
                  </a:cubicBezTo>
                  <a:cubicBezTo>
                    <a:pt x="2047" y="14754"/>
                    <a:pt x="1606" y="14211"/>
                    <a:pt x="1366" y="13581"/>
                  </a:cubicBezTo>
                  <a:cubicBezTo>
                    <a:pt x="1304" y="13416"/>
                    <a:pt x="1113" y="13413"/>
                    <a:pt x="1026" y="13509"/>
                  </a:cubicBezTo>
                  <a:cubicBezTo>
                    <a:pt x="1003" y="12909"/>
                    <a:pt x="1014" y="12302"/>
                    <a:pt x="1032" y="11699"/>
                  </a:cubicBezTo>
                  <a:cubicBezTo>
                    <a:pt x="2103" y="13311"/>
                    <a:pt x="3526" y="14594"/>
                    <a:pt x="4969" y="15855"/>
                  </a:cubicBezTo>
                  <a:cubicBezTo>
                    <a:pt x="4395" y="15789"/>
                    <a:pt x="3814" y="15751"/>
                    <a:pt x="3229" y="15756"/>
                  </a:cubicBezTo>
                  <a:close/>
                  <a:moveTo>
                    <a:pt x="1442" y="15888"/>
                  </a:moveTo>
                  <a:cubicBezTo>
                    <a:pt x="1407" y="15893"/>
                    <a:pt x="1379" y="15908"/>
                    <a:pt x="1352" y="15923"/>
                  </a:cubicBezTo>
                  <a:cubicBezTo>
                    <a:pt x="1175" y="15261"/>
                    <a:pt x="1087" y="14547"/>
                    <a:pt x="1045" y="13819"/>
                  </a:cubicBezTo>
                  <a:cubicBezTo>
                    <a:pt x="1270" y="14441"/>
                    <a:pt x="1643" y="14969"/>
                    <a:pt x="2081" y="15447"/>
                  </a:cubicBezTo>
                  <a:cubicBezTo>
                    <a:pt x="2166" y="15541"/>
                    <a:pt x="2272" y="15661"/>
                    <a:pt x="2391" y="15783"/>
                  </a:cubicBezTo>
                  <a:cubicBezTo>
                    <a:pt x="2072" y="15806"/>
                    <a:pt x="1755" y="15841"/>
                    <a:pt x="1442" y="15888"/>
                  </a:cubicBezTo>
                  <a:close/>
                  <a:moveTo>
                    <a:pt x="5514" y="1290"/>
                  </a:moveTo>
                  <a:cubicBezTo>
                    <a:pt x="5477" y="1335"/>
                    <a:pt x="5465" y="1403"/>
                    <a:pt x="5516" y="1460"/>
                  </a:cubicBezTo>
                  <a:cubicBezTo>
                    <a:pt x="6508" y="2560"/>
                    <a:pt x="7438" y="3881"/>
                    <a:pt x="8591" y="4805"/>
                  </a:cubicBezTo>
                  <a:cubicBezTo>
                    <a:pt x="8585" y="5147"/>
                    <a:pt x="8582" y="5487"/>
                    <a:pt x="8578" y="5815"/>
                  </a:cubicBezTo>
                  <a:cubicBezTo>
                    <a:pt x="8011" y="5286"/>
                    <a:pt x="7335" y="4811"/>
                    <a:pt x="6862" y="4385"/>
                  </a:cubicBezTo>
                  <a:cubicBezTo>
                    <a:pt x="5788" y="3417"/>
                    <a:pt x="4879" y="2426"/>
                    <a:pt x="4049" y="1239"/>
                  </a:cubicBezTo>
                  <a:cubicBezTo>
                    <a:pt x="4537" y="1260"/>
                    <a:pt x="5026" y="1280"/>
                    <a:pt x="5514" y="1290"/>
                  </a:cubicBezTo>
                  <a:close/>
                  <a:moveTo>
                    <a:pt x="8627" y="1056"/>
                  </a:moveTo>
                  <a:cubicBezTo>
                    <a:pt x="8649" y="1436"/>
                    <a:pt x="8622" y="2794"/>
                    <a:pt x="8599" y="4244"/>
                  </a:cubicBezTo>
                  <a:cubicBezTo>
                    <a:pt x="8152" y="3801"/>
                    <a:pt x="7677" y="3383"/>
                    <a:pt x="7243" y="2922"/>
                  </a:cubicBezTo>
                  <a:cubicBezTo>
                    <a:pt x="6730" y="2379"/>
                    <a:pt x="6228" y="1826"/>
                    <a:pt x="5704" y="1294"/>
                  </a:cubicBezTo>
                  <a:cubicBezTo>
                    <a:pt x="6608" y="1319"/>
                    <a:pt x="7733" y="1380"/>
                    <a:pt x="8627" y="1056"/>
                  </a:cubicBezTo>
                  <a:close/>
                  <a:moveTo>
                    <a:pt x="18382" y="9298"/>
                  </a:moveTo>
                  <a:cubicBezTo>
                    <a:pt x="18698" y="9579"/>
                    <a:pt x="19001" y="9875"/>
                    <a:pt x="19287" y="10192"/>
                  </a:cubicBezTo>
                  <a:cubicBezTo>
                    <a:pt x="19544" y="10476"/>
                    <a:pt x="19768" y="10817"/>
                    <a:pt x="20031" y="11103"/>
                  </a:cubicBezTo>
                  <a:cubicBezTo>
                    <a:pt x="19979" y="11394"/>
                    <a:pt x="19944" y="11696"/>
                    <a:pt x="19927" y="12008"/>
                  </a:cubicBezTo>
                  <a:cubicBezTo>
                    <a:pt x="19594" y="11646"/>
                    <a:pt x="19231" y="11303"/>
                    <a:pt x="18902" y="10956"/>
                  </a:cubicBezTo>
                  <a:cubicBezTo>
                    <a:pt x="18367" y="10391"/>
                    <a:pt x="17834" y="9823"/>
                    <a:pt x="17293" y="9265"/>
                  </a:cubicBezTo>
                  <a:cubicBezTo>
                    <a:pt x="17656" y="9280"/>
                    <a:pt x="18019" y="9286"/>
                    <a:pt x="18382" y="9298"/>
                  </a:cubicBezTo>
                  <a:close/>
                  <a:moveTo>
                    <a:pt x="21082" y="9442"/>
                  </a:moveTo>
                  <a:cubicBezTo>
                    <a:pt x="21088" y="9392"/>
                    <a:pt x="21084" y="9342"/>
                    <a:pt x="21088" y="9293"/>
                  </a:cubicBezTo>
                  <a:cubicBezTo>
                    <a:pt x="21489" y="9047"/>
                    <a:pt x="21400" y="8249"/>
                    <a:pt x="20818" y="8241"/>
                  </a:cubicBezTo>
                  <a:cubicBezTo>
                    <a:pt x="17478" y="8196"/>
                    <a:pt x="13987" y="7532"/>
                    <a:pt x="10644" y="7977"/>
                  </a:cubicBezTo>
                  <a:cubicBezTo>
                    <a:pt x="10642" y="7975"/>
                    <a:pt x="10640" y="7973"/>
                    <a:pt x="10640" y="7972"/>
                  </a:cubicBezTo>
                  <a:cubicBezTo>
                    <a:pt x="10574" y="7907"/>
                    <a:pt x="10494" y="7938"/>
                    <a:pt x="10460" y="8000"/>
                  </a:cubicBezTo>
                  <a:cubicBezTo>
                    <a:pt x="10189" y="8041"/>
                    <a:pt x="9919" y="8085"/>
                    <a:pt x="9651" y="8141"/>
                  </a:cubicBezTo>
                  <a:cubicBezTo>
                    <a:pt x="9649" y="8127"/>
                    <a:pt x="9649" y="8113"/>
                    <a:pt x="9646" y="8100"/>
                  </a:cubicBezTo>
                  <a:cubicBezTo>
                    <a:pt x="9143" y="5796"/>
                    <a:pt x="10369" y="3029"/>
                    <a:pt x="9316" y="839"/>
                  </a:cubicBezTo>
                  <a:cubicBezTo>
                    <a:pt x="9298" y="801"/>
                    <a:pt x="9268" y="767"/>
                    <a:pt x="9233" y="735"/>
                  </a:cubicBezTo>
                  <a:cubicBezTo>
                    <a:pt x="9479" y="486"/>
                    <a:pt x="9316" y="61"/>
                    <a:pt x="8964" y="25"/>
                  </a:cubicBezTo>
                  <a:cubicBezTo>
                    <a:pt x="7859" y="-86"/>
                    <a:pt x="6660" y="202"/>
                    <a:pt x="5535" y="202"/>
                  </a:cubicBezTo>
                  <a:cubicBezTo>
                    <a:pt x="4144" y="201"/>
                    <a:pt x="2744" y="79"/>
                    <a:pt x="1357" y="204"/>
                  </a:cubicBezTo>
                  <a:cubicBezTo>
                    <a:pt x="951" y="241"/>
                    <a:pt x="870" y="695"/>
                    <a:pt x="1095" y="922"/>
                  </a:cubicBezTo>
                  <a:cubicBezTo>
                    <a:pt x="624" y="1523"/>
                    <a:pt x="578" y="2659"/>
                    <a:pt x="491" y="3360"/>
                  </a:cubicBezTo>
                  <a:cubicBezTo>
                    <a:pt x="257" y="5253"/>
                    <a:pt x="135" y="7157"/>
                    <a:pt x="57" y="9063"/>
                  </a:cubicBezTo>
                  <a:cubicBezTo>
                    <a:pt x="-18" y="10868"/>
                    <a:pt x="-30" y="12688"/>
                    <a:pt x="94" y="14492"/>
                  </a:cubicBezTo>
                  <a:cubicBezTo>
                    <a:pt x="139" y="15160"/>
                    <a:pt x="107" y="16278"/>
                    <a:pt x="796" y="16609"/>
                  </a:cubicBezTo>
                  <a:cubicBezTo>
                    <a:pt x="972" y="16694"/>
                    <a:pt x="1183" y="16646"/>
                    <a:pt x="1309" y="16517"/>
                  </a:cubicBezTo>
                  <a:cubicBezTo>
                    <a:pt x="1346" y="16550"/>
                    <a:pt x="1388" y="16577"/>
                    <a:pt x="1442" y="16585"/>
                  </a:cubicBezTo>
                  <a:cubicBezTo>
                    <a:pt x="2593" y="16761"/>
                    <a:pt x="3761" y="16772"/>
                    <a:pt x="4917" y="16922"/>
                  </a:cubicBezTo>
                  <a:cubicBezTo>
                    <a:pt x="4828" y="17365"/>
                    <a:pt x="4840" y="17833"/>
                    <a:pt x="4845" y="18375"/>
                  </a:cubicBezTo>
                  <a:cubicBezTo>
                    <a:pt x="4852" y="19154"/>
                    <a:pt x="4749" y="20525"/>
                    <a:pt x="5182" y="21203"/>
                  </a:cubicBezTo>
                  <a:cubicBezTo>
                    <a:pt x="5363" y="21486"/>
                    <a:pt x="5782" y="21514"/>
                    <a:pt x="5958" y="21241"/>
                  </a:cubicBezTo>
                  <a:cubicBezTo>
                    <a:pt x="6020" y="21248"/>
                    <a:pt x="6082" y="21244"/>
                    <a:pt x="6142" y="21216"/>
                  </a:cubicBezTo>
                  <a:cubicBezTo>
                    <a:pt x="6989" y="20829"/>
                    <a:pt x="7589" y="20090"/>
                    <a:pt x="8140" y="19337"/>
                  </a:cubicBezTo>
                  <a:cubicBezTo>
                    <a:pt x="8468" y="18890"/>
                    <a:pt x="8768" y="18421"/>
                    <a:pt x="9088" y="17968"/>
                  </a:cubicBezTo>
                  <a:cubicBezTo>
                    <a:pt x="9274" y="17707"/>
                    <a:pt x="9485" y="17477"/>
                    <a:pt x="9661" y="17223"/>
                  </a:cubicBezTo>
                  <a:cubicBezTo>
                    <a:pt x="9702" y="17229"/>
                    <a:pt x="9741" y="17237"/>
                    <a:pt x="9786" y="17230"/>
                  </a:cubicBezTo>
                  <a:cubicBezTo>
                    <a:pt x="13410" y="16717"/>
                    <a:pt x="17011" y="17664"/>
                    <a:pt x="20641" y="17565"/>
                  </a:cubicBezTo>
                  <a:cubicBezTo>
                    <a:pt x="20957" y="17556"/>
                    <a:pt x="21179" y="17305"/>
                    <a:pt x="21197" y="16980"/>
                  </a:cubicBezTo>
                  <a:cubicBezTo>
                    <a:pt x="21327" y="14705"/>
                    <a:pt x="20799" y="12260"/>
                    <a:pt x="21465" y="10055"/>
                  </a:cubicBezTo>
                  <a:cubicBezTo>
                    <a:pt x="21570" y="9707"/>
                    <a:pt x="21346" y="9481"/>
                    <a:pt x="21082" y="9442"/>
                  </a:cubicBezTo>
                  <a:close/>
                </a:path>
              </a:pathLst>
            </a:custGeom>
            <a:solidFill>
              <a:srgbClr val="00BA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24" name="Shape 3524"/>
            <p:cNvSpPr/>
            <p:nvPr/>
          </p:nvSpPr>
          <p:spPr>
            <a:xfrm>
              <a:off x="15380" y="3743"/>
              <a:ext cx="149" cy="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9" h="20371" extrusionOk="0">
                  <a:moveTo>
                    <a:pt x="10157" y="18584"/>
                  </a:moveTo>
                  <a:cubicBezTo>
                    <a:pt x="12518" y="20948"/>
                    <a:pt x="16301" y="20975"/>
                    <a:pt x="18638" y="18612"/>
                  </a:cubicBezTo>
                  <a:cubicBezTo>
                    <a:pt x="20966" y="16276"/>
                    <a:pt x="20991" y="12518"/>
                    <a:pt x="18600" y="10127"/>
                  </a:cubicBezTo>
                  <a:lnTo>
                    <a:pt x="10248" y="1806"/>
                  </a:lnTo>
                  <a:cubicBezTo>
                    <a:pt x="7882" y="-557"/>
                    <a:pt x="4119" y="-625"/>
                    <a:pt x="1759" y="1740"/>
                  </a:cubicBezTo>
                  <a:cubicBezTo>
                    <a:pt x="-582" y="4073"/>
                    <a:pt x="-609" y="7831"/>
                    <a:pt x="1811" y="10221"/>
                  </a:cubicBezTo>
                  <a:cubicBezTo>
                    <a:pt x="1811" y="10221"/>
                    <a:pt x="10157" y="18584"/>
                    <a:pt x="10157" y="18584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25" name="Shape 3525"/>
            <p:cNvSpPr/>
            <p:nvPr/>
          </p:nvSpPr>
          <p:spPr>
            <a:xfrm>
              <a:off x="16027" y="4060"/>
              <a:ext cx="174" cy="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45" y="0"/>
                  </a:moveTo>
                  <a:lnTo>
                    <a:pt x="5451" y="0"/>
                  </a:lnTo>
                  <a:cubicBezTo>
                    <a:pt x="2431" y="0"/>
                    <a:pt x="0" y="4816"/>
                    <a:pt x="0" y="10776"/>
                  </a:cubicBezTo>
                  <a:cubicBezTo>
                    <a:pt x="0" y="16801"/>
                    <a:pt x="2368" y="21600"/>
                    <a:pt x="5451" y="21600"/>
                  </a:cubicBezTo>
                  <a:lnTo>
                    <a:pt x="16145" y="21600"/>
                  </a:lnTo>
                  <a:cubicBezTo>
                    <a:pt x="19174" y="21600"/>
                    <a:pt x="21600" y="16801"/>
                    <a:pt x="21600" y="10776"/>
                  </a:cubicBezTo>
                  <a:cubicBezTo>
                    <a:pt x="21600" y="4816"/>
                    <a:pt x="19194" y="0"/>
                    <a:pt x="16145" y="0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26" name="Shape 3526"/>
            <p:cNvSpPr/>
            <p:nvPr/>
          </p:nvSpPr>
          <p:spPr>
            <a:xfrm>
              <a:off x="15251" y="4060"/>
              <a:ext cx="174" cy="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76"/>
                  </a:moveTo>
                  <a:cubicBezTo>
                    <a:pt x="21600" y="4816"/>
                    <a:pt x="19209" y="0"/>
                    <a:pt x="16144" y="0"/>
                  </a:cubicBezTo>
                  <a:lnTo>
                    <a:pt x="5457" y="0"/>
                  </a:lnTo>
                  <a:cubicBezTo>
                    <a:pt x="2428" y="0"/>
                    <a:pt x="0" y="4816"/>
                    <a:pt x="0" y="10776"/>
                  </a:cubicBezTo>
                  <a:cubicBezTo>
                    <a:pt x="0" y="16801"/>
                    <a:pt x="2391" y="21600"/>
                    <a:pt x="5457" y="21600"/>
                  </a:cubicBezTo>
                  <a:lnTo>
                    <a:pt x="16144" y="21600"/>
                  </a:lnTo>
                  <a:cubicBezTo>
                    <a:pt x="19183" y="21600"/>
                    <a:pt x="21600" y="16801"/>
                    <a:pt x="21600" y="10776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27" name="Shape 3527"/>
            <p:cNvSpPr/>
            <p:nvPr/>
          </p:nvSpPr>
          <p:spPr>
            <a:xfrm>
              <a:off x="15467" y="3844"/>
              <a:ext cx="523" cy="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5" y="17998"/>
                  </a:moveTo>
                  <a:cubicBezTo>
                    <a:pt x="6824" y="17998"/>
                    <a:pt x="3596" y="14772"/>
                    <a:pt x="3596" y="10800"/>
                  </a:cubicBezTo>
                  <a:cubicBezTo>
                    <a:pt x="3596" y="6822"/>
                    <a:pt x="6824" y="3603"/>
                    <a:pt x="10795" y="3603"/>
                  </a:cubicBezTo>
                  <a:cubicBezTo>
                    <a:pt x="14775" y="3603"/>
                    <a:pt x="18004" y="6822"/>
                    <a:pt x="18004" y="10800"/>
                  </a:cubicBezTo>
                  <a:cubicBezTo>
                    <a:pt x="18004" y="14772"/>
                    <a:pt x="14775" y="17998"/>
                    <a:pt x="10795" y="17998"/>
                  </a:cubicBezTo>
                  <a:close/>
                  <a:moveTo>
                    <a:pt x="10795" y="0"/>
                  </a:moveTo>
                  <a:cubicBezTo>
                    <a:pt x="4834" y="0"/>
                    <a:pt x="0" y="4833"/>
                    <a:pt x="0" y="10800"/>
                  </a:cubicBezTo>
                  <a:cubicBezTo>
                    <a:pt x="0" y="16759"/>
                    <a:pt x="4834" y="21600"/>
                    <a:pt x="10795" y="21600"/>
                  </a:cubicBezTo>
                  <a:cubicBezTo>
                    <a:pt x="16765" y="21600"/>
                    <a:pt x="21600" y="16759"/>
                    <a:pt x="21600" y="10800"/>
                  </a:cubicBezTo>
                  <a:cubicBezTo>
                    <a:pt x="21600" y="4833"/>
                    <a:pt x="16765" y="0"/>
                    <a:pt x="10795" y="0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28" name="Shape 3528"/>
            <p:cNvSpPr/>
            <p:nvPr/>
          </p:nvSpPr>
          <p:spPr>
            <a:xfrm>
              <a:off x="15380" y="4304"/>
              <a:ext cx="149" cy="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8" h="20415" extrusionOk="0">
                  <a:moveTo>
                    <a:pt x="10146" y="1800"/>
                  </a:moveTo>
                  <a:lnTo>
                    <a:pt x="1800" y="10180"/>
                  </a:lnTo>
                  <a:cubicBezTo>
                    <a:pt x="-562" y="12543"/>
                    <a:pt x="-620" y="16310"/>
                    <a:pt x="1748" y="18679"/>
                  </a:cubicBezTo>
                  <a:cubicBezTo>
                    <a:pt x="4085" y="21005"/>
                    <a:pt x="7848" y="21005"/>
                    <a:pt x="10237" y="18610"/>
                  </a:cubicBezTo>
                  <a:lnTo>
                    <a:pt x="18589" y="10257"/>
                  </a:lnTo>
                  <a:cubicBezTo>
                    <a:pt x="20955" y="7905"/>
                    <a:pt x="20980" y="4095"/>
                    <a:pt x="18627" y="1773"/>
                  </a:cubicBezTo>
                  <a:cubicBezTo>
                    <a:pt x="16290" y="-595"/>
                    <a:pt x="12535" y="-595"/>
                    <a:pt x="10146" y="1800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29" name="Shape 3529"/>
            <p:cNvSpPr/>
            <p:nvPr/>
          </p:nvSpPr>
          <p:spPr>
            <a:xfrm>
              <a:off x="15927" y="3743"/>
              <a:ext cx="149" cy="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0404" extrusionOk="0">
                  <a:moveTo>
                    <a:pt x="10250" y="18615"/>
                  </a:moveTo>
                  <a:lnTo>
                    <a:pt x="18604" y="10235"/>
                  </a:lnTo>
                  <a:cubicBezTo>
                    <a:pt x="20978" y="7868"/>
                    <a:pt x="20999" y="4106"/>
                    <a:pt x="18664" y="1738"/>
                  </a:cubicBezTo>
                  <a:cubicBezTo>
                    <a:pt x="16292" y="-590"/>
                    <a:pt x="12566" y="-590"/>
                    <a:pt x="10173" y="1804"/>
                  </a:cubicBezTo>
                  <a:lnTo>
                    <a:pt x="1790" y="10142"/>
                  </a:lnTo>
                  <a:cubicBezTo>
                    <a:pt x="-578" y="12510"/>
                    <a:pt x="-601" y="16301"/>
                    <a:pt x="1750" y="18643"/>
                  </a:cubicBezTo>
                  <a:cubicBezTo>
                    <a:pt x="4089" y="20983"/>
                    <a:pt x="7859" y="21010"/>
                    <a:pt x="10250" y="18615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30" name="Shape 3530"/>
            <p:cNvSpPr/>
            <p:nvPr/>
          </p:nvSpPr>
          <p:spPr>
            <a:xfrm>
              <a:off x="15682" y="4405"/>
              <a:ext cx="87" cy="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0" y="0"/>
                  </a:moveTo>
                  <a:cubicBezTo>
                    <a:pt x="4791" y="0"/>
                    <a:pt x="0" y="2407"/>
                    <a:pt x="0" y="5469"/>
                  </a:cubicBezTo>
                  <a:lnTo>
                    <a:pt x="0" y="16147"/>
                  </a:lnTo>
                  <a:cubicBezTo>
                    <a:pt x="0" y="19184"/>
                    <a:pt x="4791" y="21600"/>
                    <a:pt x="10770" y="21600"/>
                  </a:cubicBezTo>
                  <a:cubicBezTo>
                    <a:pt x="16774" y="21600"/>
                    <a:pt x="21600" y="19209"/>
                    <a:pt x="21600" y="16147"/>
                  </a:cubicBezTo>
                  <a:lnTo>
                    <a:pt x="21600" y="5469"/>
                  </a:lnTo>
                  <a:cubicBezTo>
                    <a:pt x="21600" y="2431"/>
                    <a:pt x="16774" y="0"/>
                    <a:pt x="10770" y="0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31" name="Shape 3531"/>
            <p:cNvSpPr/>
            <p:nvPr/>
          </p:nvSpPr>
          <p:spPr>
            <a:xfrm>
              <a:off x="15927" y="4304"/>
              <a:ext cx="149" cy="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7" h="20394" extrusionOk="0">
                  <a:moveTo>
                    <a:pt x="10250" y="1789"/>
                  </a:moveTo>
                  <a:cubicBezTo>
                    <a:pt x="7888" y="-579"/>
                    <a:pt x="4089" y="-606"/>
                    <a:pt x="1750" y="1762"/>
                  </a:cubicBezTo>
                  <a:cubicBezTo>
                    <a:pt x="-578" y="4084"/>
                    <a:pt x="-601" y="7851"/>
                    <a:pt x="1790" y="10246"/>
                  </a:cubicBezTo>
                  <a:lnTo>
                    <a:pt x="10173" y="18599"/>
                  </a:lnTo>
                  <a:cubicBezTo>
                    <a:pt x="12525" y="20967"/>
                    <a:pt x="16292" y="20994"/>
                    <a:pt x="18664" y="18668"/>
                  </a:cubicBezTo>
                  <a:cubicBezTo>
                    <a:pt x="20999" y="16325"/>
                    <a:pt x="20999" y="12561"/>
                    <a:pt x="18604" y="10169"/>
                  </a:cubicBezTo>
                  <a:cubicBezTo>
                    <a:pt x="18604" y="10169"/>
                    <a:pt x="10250" y="1789"/>
                    <a:pt x="10250" y="1789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32" name="Shape 3532"/>
            <p:cNvSpPr/>
            <p:nvPr/>
          </p:nvSpPr>
          <p:spPr>
            <a:xfrm>
              <a:off x="15682" y="3628"/>
              <a:ext cx="87" cy="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0" y="21600"/>
                  </a:moveTo>
                  <a:cubicBezTo>
                    <a:pt x="16774" y="21600"/>
                    <a:pt x="21600" y="19208"/>
                    <a:pt x="21600" y="16145"/>
                  </a:cubicBezTo>
                  <a:lnTo>
                    <a:pt x="21600" y="5466"/>
                  </a:lnTo>
                  <a:cubicBezTo>
                    <a:pt x="21600" y="2452"/>
                    <a:pt x="16774" y="0"/>
                    <a:pt x="10770" y="0"/>
                  </a:cubicBezTo>
                  <a:cubicBezTo>
                    <a:pt x="4791" y="0"/>
                    <a:pt x="0" y="2406"/>
                    <a:pt x="0" y="5466"/>
                  </a:cubicBezTo>
                  <a:lnTo>
                    <a:pt x="0" y="16145"/>
                  </a:lnTo>
                  <a:cubicBezTo>
                    <a:pt x="0" y="19181"/>
                    <a:pt x="4791" y="21600"/>
                    <a:pt x="10770" y="21600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33" name="Shape 3533"/>
            <p:cNvSpPr/>
            <p:nvPr/>
          </p:nvSpPr>
          <p:spPr>
            <a:xfrm>
              <a:off x="17077" y="1212"/>
              <a:ext cx="1090" cy="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50" y="19440"/>
                  </a:moveTo>
                  <a:lnTo>
                    <a:pt x="4050" y="19440"/>
                  </a:lnTo>
                  <a:cubicBezTo>
                    <a:pt x="2562" y="19440"/>
                    <a:pt x="1350" y="17504"/>
                    <a:pt x="1350" y="15120"/>
                  </a:cubicBezTo>
                  <a:cubicBezTo>
                    <a:pt x="1350" y="12762"/>
                    <a:pt x="2539" y="10838"/>
                    <a:pt x="4008" y="10800"/>
                  </a:cubicBezTo>
                  <a:cubicBezTo>
                    <a:pt x="4071" y="10815"/>
                    <a:pt x="4137" y="10827"/>
                    <a:pt x="4203" y="10834"/>
                  </a:cubicBezTo>
                  <a:lnTo>
                    <a:pt x="5229" y="10941"/>
                  </a:lnTo>
                  <a:lnTo>
                    <a:pt x="5566" y="9391"/>
                  </a:lnTo>
                  <a:cubicBezTo>
                    <a:pt x="5946" y="7649"/>
                    <a:pt x="6963" y="6480"/>
                    <a:pt x="8100" y="6480"/>
                  </a:cubicBezTo>
                  <a:cubicBezTo>
                    <a:pt x="8232" y="6480"/>
                    <a:pt x="8377" y="6505"/>
                    <a:pt x="8572" y="6560"/>
                  </a:cubicBezTo>
                  <a:lnTo>
                    <a:pt x="9517" y="6832"/>
                  </a:lnTo>
                  <a:lnTo>
                    <a:pt x="9988" y="5493"/>
                  </a:lnTo>
                  <a:cubicBezTo>
                    <a:pt x="10711" y="3438"/>
                    <a:pt x="12055" y="2160"/>
                    <a:pt x="13500" y="2160"/>
                  </a:cubicBezTo>
                  <a:cubicBezTo>
                    <a:pt x="15717" y="2160"/>
                    <a:pt x="17524" y="5025"/>
                    <a:pt x="17550" y="8560"/>
                  </a:cubicBezTo>
                  <a:cubicBezTo>
                    <a:pt x="17540" y="8690"/>
                    <a:pt x="17531" y="8821"/>
                    <a:pt x="17529" y="8956"/>
                  </a:cubicBezTo>
                  <a:lnTo>
                    <a:pt x="17495" y="10543"/>
                  </a:lnTo>
                  <a:lnTo>
                    <a:pt x="18433" y="11066"/>
                  </a:lnTo>
                  <a:cubicBezTo>
                    <a:pt x="19520" y="11671"/>
                    <a:pt x="20250" y="13302"/>
                    <a:pt x="20250" y="15120"/>
                  </a:cubicBezTo>
                  <a:cubicBezTo>
                    <a:pt x="20250" y="17504"/>
                    <a:pt x="19040" y="19440"/>
                    <a:pt x="17550" y="19440"/>
                  </a:cubicBezTo>
                  <a:close/>
                  <a:moveTo>
                    <a:pt x="18876" y="9024"/>
                  </a:moveTo>
                  <a:cubicBezTo>
                    <a:pt x="18879" y="8893"/>
                    <a:pt x="18900" y="8771"/>
                    <a:pt x="18900" y="8640"/>
                  </a:cubicBezTo>
                  <a:cubicBezTo>
                    <a:pt x="18900" y="3869"/>
                    <a:pt x="16482" y="0"/>
                    <a:pt x="13500" y="0"/>
                  </a:cubicBezTo>
                  <a:cubicBezTo>
                    <a:pt x="11478" y="0"/>
                    <a:pt x="9736" y="1801"/>
                    <a:pt x="8811" y="4434"/>
                  </a:cubicBezTo>
                  <a:cubicBezTo>
                    <a:pt x="8580" y="4368"/>
                    <a:pt x="8344" y="4320"/>
                    <a:pt x="8100" y="4320"/>
                  </a:cubicBezTo>
                  <a:cubicBezTo>
                    <a:pt x="6331" y="4320"/>
                    <a:pt x="4842" y="6147"/>
                    <a:pt x="4291" y="8678"/>
                  </a:cubicBezTo>
                  <a:cubicBezTo>
                    <a:pt x="4211" y="8670"/>
                    <a:pt x="4133" y="8640"/>
                    <a:pt x="4050" y="8640"/>
                  </a:cubicBezTo>
                  <a:cubicBezTo>
                    <a:pt x="1814" y="8640"/>
                    <a:pt x="0" y="11543"/>
                    <a:pt x="0" y="15120"/>
                  </a:cubicBezTo>
                  <a:cubicBezTo>
                    <a:pt x="0" y="18698"/>
                    <a:pt x="1814" y="21600"/>
                    <a:pt x="4050" y="21600"/>
                  </a:cubicBezTo>
                  <a:lnTo>
                    <a:pt x="17550" y="21600"/>
                  </a:lnTo>
                  <a:cubicBezTo>
                    <a:pt x="19786" y="21600"/>
                    <a:pt x="21600" y="18698"/>
                    <a:pt x="21600" y="15120"/>
                  </a:cubicBezTo>
                  <a:cubicBezTo>
                    <a:pt x="21600" y="12289"/>
                    <a:pt x="20458" y="9906"/>
                    <a:pt x="18876" y="9024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34" name="Shape 3534"/>
            <p:cNvSpPr/>
            <p:nvPr/>
          </p:nvSpPr>
          <p:spPr>
            <a:xfrm>
              <a:off x="18084" y="3441"/>
              <a:ext cx="536" cy="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98" y="6947"/>
                  </a:moveTo>
                  <a:cubicBezTo>
                    <a:pt x="18287" y="4369"/>
                    <a:pt x="16862" y="2272"/>
                    <a:pt x="15100" y="2272"/>
                  </a:cubicBezTo>
                  <a:cubicBezTo>
                    <a:pt x="14591" y="2272"/>
                    <a:pt x="14116" y="2470"/>
                    <a:pt x="13688" y="2773"/>
                  </a:cubicBezTo>
                  <a:cubicBezTo>
                    <a:pt x="12975" y="1118"/>
                    <a:pt x="11707" y="0"/>
                    <a:pt x="10250" y="0"/>
                  </a:cubicBezTo>
                  <a:cubicBezTo>
                    <a:pt x="8528" y="0"/>
                    <a:pt x="7062" y="1562"/>
                    <a:pt x="6480" y="3749"/>
                  </a:cubicBezTo>
                  <a:cubicBezTo>
                    <a:pt x="6069" y="3593"/>
                    <a:pt x="5641" y="3489"/>
                    <a:pt x="5200" y="3489"/>
                  </a:cubicBezTo>
                  <a:cubicBezTo>
                    <a:pt x="2328" y="3489"/>
                    <a:pt x="0" y="6856"/>
                    <a:pt x="0" y="11001"/>
                  </a:cubicBezTo>
                  <a:cubicBezTo>
                    <a:pt x="0" y="15145"/>
                    <a:pt x="2328" y="18504"/>
                    <a:pt x="5200" y="18504"/>
                  </a:cubicBezTo>
                  <a:cubicBezTo>
                    <a:pt x="5860" y="18504"/>
                    <a:pt x="6487" y="18306"/>
                    <a:pt x="7065" y="17981"/>
                  </a:cubicBezTo>
                  <a:cubicBezTo>
                    <a:pt x="8103" y="20142"/>
                    <a:pt x="9957" y="21600"/>
                    <a:pt x="12100" y="21600"/>
                  </a:cubicBezTo>
                  <a:cubicBezTo>
                    <a:pt x="14538" y="21600"/>
                    <a:pt x="16628" y="19734"/>
                    <a:pt x="17527" y="17067"/>
                  </a:cubicBezTo>
                  <a:cubicBezTo>
                    <a:pt x="19827" y="16707"/>
                    <a:pt x="21600" y="14546"/>
                    <a:pt x="21600" y="11909"/>
                  </a:cubicBezTo>
                  <a:cubicBezTo>
                    <a:pt x="21600" y="9578"/>
                    <a:pt x="20207" y="7625"/>
                    <a:pt x="18298" y="69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35" name="Shape 3535"/>
            <p:cNvSpPr/>
            <p:nvPr/>
          </p:nvSpPr>
          <p:spPr>
            <a:xfrm>
              <a:off x="15783" y="4592"/>
              <a:ext cx="536" cy="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98" y="6947"/>
                  </a:moveTo>
                  <a:cubicBezTo>
                    <a:pt x="18287" y="4369"/>
                    <a:pt x="16862" y="2272"/>
                    <a:pt x="15100" y="2272"/>
                  </a:cubicBezTo>
                  <a:cubicBezTo>
                    <a:pt x="14590" y="2272"/>
                    <a:pt x="14116" y="2470"/>
                    <a:pt x="13688" y="2773"/>
                  </a:cubicBezTo>
                  <a:cubicBezTo>
                    <a:pt x="12975" y="1118"/>
                    <a:pt x="11707" y="0"/>
                    <a:pt x="10249" y="0"/>
                  </a:cubicBezTo>
                  <a:cubicBezTo>
                    <a:pt x="8528" y="0"/>
                    <a:pt x="7062" y="1562"/>
                    <a:pt x="6480" y="3749"/>
                  </a:cubicBezTo>
                  <a:cubicBezTo>
                    <a:pt x="6069" y="3593"/>
                    <a:pt x="5641" y="3489"/>
                    <a:pt x="5200" y="3489"/>
                  </a:cubicBezTo>
                  <a:cubicBezTo>
                    <a:pt x="2328" y="3489"/>
                    <a:pt x="0" y="6856"/>
                    <a:pt x="0" y="11001"/>
                  </a:cubicBezTo>
                  <a:cubicBezTo>
                    <a:pt x="0" y="15145"/>
                    <a:pt x="2328" y="18504"/>
                    <a:pt x="5200" y="18504"/>
                  </a:cubicBezTo>
                  <a:cubicBezTo>
                    <a:pt x="5860" y="18504"/>
                    <a:pt x="6487" y="18306"/>
                    <a:pt x="7065" y="17982"/>
                  </a:cubicBezTo>
                  <a:cubicBezTo>
                    <a:pt x="8103" y="20143"/>
                    <a:pt x="9957" y="21600"/>
                    <a:pt x="12100" y="21600"/>
                  </a:cubicBezTo>
                  <a:cubicBezTo>
                    <a:pt x="14538" y="21600"/>
                    <a:pt x="16628" y="19735"/>
                    <a:pt x="17526" y="17067"/>
                  </a:cubicBezTo>
                  <a:cubicBezTo>
                    <a:pt x="19827" y="16707"/>
                    <a:pt x="21600" y="14546"/>
                    <a:pt x="21600" y="11909"/>
                  </a:cubicBezTo>
                  <a:cubicBezTo>
                    <a:pt x="21600" y="9578"/>
                    <a:pt x="20207" y="7625"/>
                    <a:pt x="18298" y="694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36" name="Shape 3536"/>
            <p:cNvSpPr/>
            <p:nvPr/>
          </p:nvSpPr>
          <p:spPr>
            <a:xfrm>
              <a:off x="14172" y="3067"/>
              <a:ext cx="536" cy="3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98" y="6946"/>
                  </a:moveTo>
                  <a:cubicBezTo>
                    <a:pt x="18287" y="4369"/>
                    <a:pt x="16862" y="2272"/>
                    <a:pt x="15100" y="2272"/>
                  </a:cubicBezTo>
                  <a:cubicBezTo>
                    <a:pt x="14591" y="2272"/>
                    <a:pt x="14116" y="2470"/>
                    <a:pt x="13688" y="2773"/>
                  </a:cubicBezTo>
                  <a:cubicBezTo>
                    <a:pt x="12975" y="1118"/>
                    <a:pt x="11707" y="0"/>
                    <a:pt x="10250" y="0"/>
                  </a:cubicBezTo>
                  <a:cubicBezTo>
                    <a:pt x="8528" y="0"/>
                    <a:pt x="7062" y="1562"/>
                    <a:pt x="6480" y="3749"/>
                  </a:cubicBezTo>
                  <a:cubicBezTo>
                    <a:pt x="6069" y="3593"/>
                    <a:pt x="5641" y="3489"/>
                    <a:pt x="5200" y="3489"/>
                  </a:cubicBezTo>
                  <a:cubicBezTo>
                    <a:pt x="2328" y="3489"/>
                    <a:pt x="0" y="6856"/>
                    <a:pt x="0" y="11001"/>
                  </a:cubicBezTo>
                  <a:cubicBezTo>
                    <a:pt x="0" y="15146"/>
                    <a:pt x="2328" y="18504"/>
                    <a:pt x="5200" y="18504"/>
                  </a:cubicBezTo>
                  <a:cubicBezTo>
                    <a:pt x="5860" y="18504"/>
                    <a:pt x="6487" y="18306"/>
                    <a:pt x="7065" y="17981"/>
                  </a:cubicBezTo>
                  <a:cubicBezTo>
                    <a:pt x="8103" y="20142"/>
                    <a:pt x="9957" y="21600"/>
                    <a:pt x="12100" y="21600"/>
                  </a:cubicBezTo>
                  <a:cubicBezTo>
                    <a:pt x="14538" y="21600"/>
                    <a:pt x="16628" y="19734"/>
                    <a:pt x="17527" y="17066"/>
                  </a:cubicBezTo>
                  <a:cubicBezTo>
                    <a:pt x="19827" y="16707"/>
                    <a:pt x="21600" y="14546"/>
                    <a:pt x="21600" y="11909"/>
                  </a:cubicBezTo>
                  <a:cubicBezTo>
                    <a:pt x="21600" y="9578"/>
                    <a:pt x="20207" y="7625"/>
                    <a:pt x="18298" y="6946"/>
                  </a:cubicBezTo>
                  <a:close/>
                </a:path>
              </a:pathLst>
            </a:custGeom>
            <a:solidFill>
              <a:srgbClr val="00B9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37" name="Shape 3537"/>
            <p:cNvSpPr/>
            <p:nvPr/>
          </p:nvSpPr>
          <p:spPr>
            <a:xfrm>
              <a:off x="15380" y="939"/>
              <a:ext cx="494" cy="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8" h="20117" extrusionOk="0">
                  <a:moveTo>
                    <a:pt x="15330" y="1904"/>
                  </a:moveTo>
                  <a:cubicBezTo>
                    <a:pt x="14429" y="20"/>
                    <a:pt x="12453" y="-570"/>
                    <a:pt x="10908" y="605"/>
                  </a:cubicBezTo>
                  <a:cubicBezTo>
                    <a:pt x="10462" y="944"/>
                    <a:pt x="10114" y="1406"/>
                    <a:pt x="9844" y="1914"/>
                  </a:cubicBezTo>
                  <a:cubicBezTo>
                    <a:pt x="8646" y="1174"/>
                    <a:pt x="7147" y="1199"/>
                    <a:pt x="5870" y="2170"/>
                  </a:cubicBezTo>
                  <a:cubicBezTo>
                    <a:pt x="4360" y="3317"/>
                    <a:pt x="3615" y="5441"/>
                    <a:pt x="3862" y="7434"/>
                  </a:cubicBezTo>
                  <a:cubicBezTo>
                    <a:pt x="3447" y="7593"/>
                    <a:pt x="3036" y="7802"/>
                    <a:pt x="2650" y="8096"/>
                  </a:cubicBezTo>
                  <a:cubicBezTo>
                    <a:pt x="131" y="10010"/>
                    <a:pt x="-745" y="14032"/>
                    <a:pt x="690" y="17075"/>
                  </a:cubicBezTo>
                  <a:cubicBezTo>
                    <a:pt x="2124" y="20116"/>
                    <a:pt x="5327" y="21030"/>
                    <a:pt x="7846" y="19115"/>
                  </a:cubicBezTo>
                  <a:cubicBezTo>
                    <a:pt x="8425" y="18676"/>
                    <a:pt x="8905" y="18112"/>
                    <a:pt x="9300" y="17489"/>
                  </a:cubicBezTo>
                  <a:cubicBezTo>
                    <a:pt x="10958" y="18384"/>
                    <a:pt x="13087" y="18218"/>
                    <a:pt x="14967" y="16789"/>
                  </a:cubicBezTo>
                  <a:cubicBezTo>
                    <a:pt x="17104" y="15164"/>
                    <a:pt x="18290" y="12403"/>
                    <a:pt x="18156" y="9846"/>
                  </a:cubicBezTo>
                  <a:cubicBezTo>
                    <a:pt x="20048" y="8049"/>
                    <a:pt x="20855" y="5281"/>
                    <a:pt x="19943" y="3346"/>
                  </a:cubicBezTo>
                  <a:cubicBezTo>
                    <a:pt x="19136" y="1635"/>
                    <a:pt x="17239" y="1130"/>
                    <a:pt x="15330" y="19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38" name="Shape 3538"/>
            <p:cNvSpPr/>
            <p:nvPr/>
          </p:nvSpPr>
          <p:spPr>
            <a:xfrm>
              <a:off x="12846" y="5498"/>
              <a:ext cx="676" cy="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15093"/>
                  </a:moveTo>
                  <a:cubicBezTo>
                    <a:pt x="10011" y="15093"/>
                    <a:pt x="9256" y="14974"/>
                    <a:pt x="8564" y="14757"/>
                  </a:cubicBezTo>
                  <a:cubicBezTo>
                    <a:pt x="7858" y="15310"/>
                    <a:pt x="6671" y="16073"/>
                    <a:pt x="5507" y="16073"/>
                  </a:cubicBezTo>
                  <a:cubicBezTo>
                    <a:pt x="6113" y="15500"/>
                    <a:pt x="6288" y="14383"/>
                    <a:pt x="6326" y="13552"/>
                  </a:cubicBezTo>
                  <a:cubicBezTo>
                    <a:pt x="5323" y="12699"/>
                    <a:pt x="4713" y="11561"/>
                    <a:pt x="4713" y="10307"/>
                  </a:cubicBezTo>
                  <a:cubicBezTo>
                    <a:pt x="4713" y="7666"/>
                    <a:pt x="7439" y="5526"/>
                    <a:pt x="10802" y="5526"/>
                  </a:cubicBezTo>
                  <a:cubicBezTo>
                    <a:pt x="14160" y="5526"/>
                    <a:pt x="16887" y="7666"/>
                    <a:pt x="16887" y="10307"/>
                  </a:cubicBezTo>
                  <a:cubicBezTo>
                    <a:pt x="16887" y="12950"/>
                    <a:pt x="14160" y="15093"/>
                    <a:pt x="10802" y="15093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00B9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39" name="Shape 3539"/>
            <p:cNvSpPr/>
            <p:nvPr/>
          </p:nvSpPr>
          <p:spPr>
            <a:xfrm>
              <a:off x="17509" y="1946"/>
              <a:ext cx="653" cy="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20" y="11594"/>
                  </a:moveTo>
                  <a:cubicBezTo>
                    <a:pt x="15907" y="11745"/>
                    <a:pt x="15375" y="11849"/>
                    <a:pt x="14829" y="11905"/>
                  </a:cubicBezTo>
                  <a:cubicBezTo>
                    <a:pt x="14648" y="11478"/>
                    <a:pt x="14229" y="11177"/>
                    <a:pt x="13738" y="11168"/>
                  </a:cubicBezTo>
                  <a:cubicBezTo>
                    <a:pt x="13341" y="9958"/>
                    <a:pt x="12713" y="8852"/>
                    <a:pt x="11905" y="7904"/>
                  </a:cubicBezTo>
                  <a:cubicBezTo>
                    <a:pt x="11985" y="7743"/>
                    <a:pt x="12029" y="7563"/>
                    <a:pt x="12029" y="7373"/>
                  </a:cubicBezTo>
                  <a:cubicBezTo>
                    <a:pt x="12029" y="7332"/>
                    <a:pt x="12028" y="7292"/>
                    <a:pt x="12023" y="7252"/>
                  </a:cubicBezTo>
                  <a:cubicBezTo>
                    <a:pt x="12832" y="6909"/>
                    <a:pt x="13701" y="6681"/>
                    <a:pt x="14611" y="6592"/>
                  </a:cubicBezTo>
                  <a:cubicBezTo>
                    <a:pt x="15756" y="7631"/>
                    <a:pt x="16476" y="9132"/>
                    <a:pt x="16476" y="10800"/>
                  </a:cubicBezTo>
                  <a:cubicBezTo>
                    <a:pt x="16476" y="11070"/>
                    <a:pt x="16456" y="11334"/>
                    <a:pt x="16420" y="11594"/>
                  </a:cubicBezTo>
                  <a:close/>
                  <a:moveTo>
                    <a:pt x="14144" y="15386"/>
                  </a:moveTo>
                  <a:cubicBezTo>
                    <a:pt x="14194" y="14989"/>
                    <a:pt x="14220" y="14585"/>
                    <a:pt x="14220" y="14176"/>
                  </a:cubicBezTo>
                  <a:cubicBezTo>
                    <a:pt x="14220" y="13942"/>
                    <a:pt x="14211" y="13712"/>
                    <a:pt x="14195" y="13484"/>
                  </a:cubicBezTo>
                  <a:cubicBezTo>
                    <a:pt x="14510" y="13347"/>
                    <a:pt x="14756" y="13080"/>
                    <a:pt x="14864" y="12749"/>
                  </a:cubicBezTo>
                  <a:cubicBezTo>
                    <a:pt x="15322" y="12705"/>
                    <a:pt x="15771" y="12630"/>
                    <a:pt x="16209" y="12524"/>
                  </a:cubicBezTo>
                  <a:cubicBezTo>
                    <a:pt x="15840" y="13684"/>
                    <a:pt x="15107" y="14682"/>
                    <a:pt x="14144" y="15386"/>
                  </a:cubicBezTo>
                  <a:close/>
                  <a:moveTo>
                    <a:pt x="13195" y="15946"/>
                  </a:moveTo>
                  <a:cubicBezTo>
                    <a:pt x="12467" y="16285"/>
                    <a:pt x="11656" y="16476"/>
                    <a:pt x="10801" y="16476"/>
                  </a:cubicBezTo>
                  <a:cubicBezTo>
                    <a:pt x="10324" y="16476"/>
                    <a:pt x="9863" y="16416"/>
                    <a:pt x="9421" y="16306"/>
                  </a:cubicBezTo>
                  <a:cubicBezTo>
                    <a:pt x="10297" y="15030"/>
                    <a:pt x="11506" y="13988"/>
                    <a:pt x="12953" y="13310"/>
                  </a:cubicBezTo>
                  <a:cubicBezTo>
                    <a:pt x="13069" y="13405"/>
                    <a:pt x="13203" y="13478"/>
                    <a:pt x="13348" y="13525"/>
                  </a:cubicBezTo>
                  <a:cubicBezTo>
                    <a:pt x="13365" y="13739"/>
                    <a:pt x="13375" y="13956"/>
                    <a:pt x="13375" y="14176"/>
                  </a:cubicBezTo>
                  <a:cubicBezTo>
                    <a:pt x="13375" y="14782"/>
                    <a:pt x="13313" y="15373"/>
                    <a:pt x="13195" y="15946"/>
                  </a:cubicBezTo>
                  <a:close/>
                  <a:moveTo>
                    <a:pt x="6650" y="14670"/>
                  </a:moveTo>
                  <a:cubicBezTo>
                    <a:pt x="6749" y="13456"/>
                    <a:pt x="7095" y="12312"/>
                    <a:pt x="7637" y="11285"/>
                  </a:cubicBezTo>
                  <a:cubicBezTo>
                    <a:pt x="7717" y="11302"/>
                    <a:pt x="7799" y="11311"/>
                    <a:pt x="7885" y="11311"/>
                  </a:cubicBezTo>
                  <a:cubicBezTo>
                    <a:pt x="8115" y="11311"/>
                    <a:pt x="8331" y="11245"/>
                    <a:pt x="8514" y="11133"/>
                  </a:cubicBezTo>
                  <a:cubicBezTo>
                    <a:pt x="9644" y="11898"/>
                    <a:pt x="10944" y="12433"/>
                    <a:pt x="12345" y="12665"/>
                  </a:cubicBezTo>
                  <a:cubicBezTo>
                    <a:pt x="10795" y="13446"/>
                    <a:pt x="9510" y="14615"/>
                    <a:pt x="8591" y="16029"/>
                  </a:cubicBezTo>
                  <a:cubicBezTo>
                    <a:pt x="7850" y="15716"/>
                    <a:pt x="7190" y="15249"/>
                    <a:pt x="6650" y="14670"/>
                  </a:cubicBezTo>
                  <a:close/>
                  <a:moveTo>
                    <a:pt x="5124" y="10800"/>
                  </a:moveTo>
                  <a:cubicBezTo>
                    <a:pt x="5124" y="9884"/>
                    <a:pt x="5343" y="9018"/>
                    <a:pt x="5728" y="8252"/>
                  </a:cubicBezTo>
                  <a:cubicBezTo>
                    <a:pt x="6036" y="8741"/>
                    <a:pt x="6387" y="9200"/>
                    <a:pt x="6775" y="9626"/>
                  </a:cubicBezTo>
                  <a:cubicBezTo>
                    <a:pt x="6712" y="9772"/>
                    <a:pt x="6676" y="9933"/>
                    <a:pt x="6676" y="10103"/>
                  </a:cubicBezTo>
                  <a:cubicBezTo>
                    <a:pt x="6676" y="10377"/>
                    <a:pt x="6769" y="10630"/>
                    <a:pt x="6923" y="10832"/>
                  </a:cubicBezTo>
                  <a:cubicBezTo>
                    <a:pt x="6449" y="11718"/>
                    <a:pt x="6105" y="12682"/>
                    <a:pt x="5923" y="13703"/>
                  </a:cubicBezTo>
                  <a:cubicBezTo>
                    <a:pt x="5417" y="12854"/>
                    <a:pt x="5124" y="11861"/>
                    <a:pt x="5124" y="10800"/>
                  </a:cubicBezTo>
                  <a:close/>
                  <a:moveTo>
                    <a:pt x="7820" y="5969"/>
                  </a:moveTo>
                  <a:cubicBezTo>
                    <a:pt x="8482" y="6235"/>
                    <a:pt x="9105" y="6580"/>
                    <a:pt x="9677" y="6990"/>
                  </a:cubicBezTo>
                  <a:cubicBezTo>
                    <a:pt x="9637" y="7111"/>
                    <a:pt x="9614" y="7239"/>
                    <a:pt x="9614" y="7373"/>
                  </a:cubicBezTo>
                  <a:cubicBezTo>
                    <a:pt x="9614" y="7470"/>
                    <a:pt x="9626" y="7563"/>
                    <a:pt x="9648" y="7654"/>
                  </a:cubicBezTo>
                  <a:cubicBezTo>
                    <a:pt x="9137" y="8039"/>
                    <a:pt x="8665" y="8472"/>
                    <a:pt x="8240" y="8949"/>
                  </a:cubicBezTo>
                  <a:cubicBezTo>
                    <a:pt x="8128" y="8915"/>
                    <a:pt x="8008" y="8896"/>
                    <a:pt x="7885" y="8896"/>
                  </a:cubicBezTo>
                  <a:cubicBezTo>
                    <a:pt x="7696" y="8896"/>
                    <a:pt x="7519" y="8940"/>
                    <a:pt x="7360" y="9016"/>
                  </a:cubicBezTo>
                  <a:cubicBezTo>
                    <a:pt x="6928" y="8535"/>
                    <a:pt x="6547" y="8006"/>
                    <a:pt x="6227" y="7438"/>
                  </a:cubicBezTo>
                  <a:cubicBezTo>
                    <a:pt x="6658" y="6853"/>
                    <a:pt x="7200" y="6353"/>
                    <a:pt x="7820" y="5969"/>
                  </a:cubicBezTo>
                  <a:close/>
                  <a:moveTo>
                    <a:pt x="8909" y="9467"/>
                  </a:moveTo>
                  <a:cubicBezTo>
                    <a:pt x="9278" y="9061"/>
                    <a:pt x="9683" y="8687"/>
                    <a:pt x="10120" y="8354"/>
                  </a:cubicBezTo>
                  <a:cubicBezTo>
                    <a:pt x="10318" y="8496"/>
                    <a:pt x="10560" y="8580"/>
                    <a:pt x="10822" y="8580"/>
                  </a:cubicBezTo>
                  <a:cubicBezTo>
                    <a:pt x="10990" y="8580"/>
                    <a:pt x="11148" y="8546"/>
                    <a:pt x="11293" y="8485"/>
                  </a:cubicBezTo>
                  <a:cubicBezTo>
                    <a:pt x="12021" y="9348"/>
                    <a:pt x="12586" y="10352"/>
                    <a:pt x="12942" y="11448"/>
                  </a:cubicBezTo>
                  <a:cubicBezTo>
                    <a:pt x="12810" y="11558"/>
                    <a:pt x="12703" y="11697"/>
                    <a:pt x="12628" y="11853"/>
                  </a:cubicBezTo>
                  <a:cubicBezTo>
                    <a:pt x="11315" y="11658"/>
                    <a:pt x="10095" y="11173"/>
                    <a:pt x="9037" y="10465"/>
                  </a:cubicBezTo>
                  <a:cubicBezTo>
                    <a:pt x="9072" y="10351"/>
                    <a:pt x="9092" y="10229"/>
                    <a:pt x="9092" y="10103"/>
                  </a:cubicBezTo>
                  <a:cubicBezTo>
                    <a:pt x="9092" y="9870"/>
                    <a:pt x="9024" y="9652"/>
                    <a:pt x="8909" y="9467"/>
                  </a:cubicBezTo>
                  <a:close/>
                  <a:moveTo>
                    <a:pt x="10801" y="5124"/>
                  </a:moveTo>
                  <a:cubicBezTo>
                    <a:pt x="11831" y="5124"/>
                    <a:pt x="12797" y="5400"/>
                    <a:pt x="13630" y="5880"/>
                  </a:cubicBezTo>
                  <a:cubicBezTo>
                    <a:pt x="12940" y="6013"/>
                    <a:pt x="12276" y="6221"/>
                    <a:pt x="11646" y="6492"/>
                  </a:cubicBezTo>
                  <a:cubicBezTo>
                    <a:pt x="11430" y="6289"/>
                    <a:pt x="11141" y="6165"/>
                    <a:pt x="10822" y="6165"/>
                  </a:cubicBezTo>
                  <a:cubicBezTo>
                    <a:pt x="10598" y="6165"/>
                    <a:pt x="10388" y="6227"/>
                    <a:pt x="10209" y="6334"/>
                  </a:cubicBezTo>
                  <a:cubicBezTo>
                    <a:pt x="9766" y="6013"/>
                    <a:pt x="9297" y="5729"/>
                    <a:pt x="8804" y="5486"/>
                  </a:cubicBezTo>
                  <a:cubicBezTo>
                    <a:pt x="9425" y="5252"/>
                    <a:pt x="10097" y="5124"/>
                    <a:pt x="10801" y="5124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40" name="Shape 3540"/>
            <p:cNvSpPr/>
            <p:nvPr/>
          </p:nvSpPr>
          <p:spPr>
            <a:xfrm>
              <a:off x="14877" y="134"/>
              <a:ext cx="630" cy="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82" y="13979"/>
                  </a:moveTo>
                  <a:lnTo>
                    <a:pt x="6787" y="16350"/>
                  </a:lnTo>
                  <a:cubicBezTo>
                    <a:pt x="6274" y="16471"/>
                    <a:pt x="5747" y="16099"/>
                    <a:pt x="5611" y="15521"/>
                  </a:cubicBezTo>
                  <a:lnTo>
                    <a:pt x="4139" y="9258"/>
                  </a:lnTo>
                  <a:cubicBezTo>
                    <a:pt x="4004" y="8679"/>
                    <a:pt x="4310" y="8111"/>
                    <a:pt x="4824" y="7990"/>
                  </a:cubicBezTo>
                  <a:lnTo>
                    <a:pt x="7073" y="7461"/>
                  </a:lnTo>
                  <a:cubicBezTo>
                    <a:pt x="7711" y="6231"/>
                    <a:pt x="8994" y="5389"/>
                    <a:pt x="10477" y="5389"/>
                  </a:cubicBezTo>
                  <a:cubicBezTo>
                    <a:pt x="11323" y="5389"/>
                    <a:pt x="12105" y="5665"/>
                    <a:pt x="12740" y="6130"/>
                  </a:cubicBezTo>
                  <a:lnTo>
                    <a:pt x="14919" y="5618"/>
                  </a:lnTo>
                  <a:cubicBezTo>
                    <a:pt x="15433" y="5498"/>
                    <a:pt x="15960" y="5869"/>
                    <a:pt x="16096" y="6449"/>
                  </a:cubicBezTo>
                  <a:lnTo>
                    <a:pt x="17567" y="12711"/>
                  </a:lnTo>
                  <a:cubicBezTo>
                    <a:pt x="17702" y="13290"/>
                    <a:pt x="17397" y="13857"/>
                    <a:pt x="16882" y="13979"/>
                  </a:cubicBezTo>
                  <a:close/>
                  <a:moveTo>
                    <a:pt x="19815" y="16748"/>
                  </a:moveTo>
                  <a:cubicBezTo>
                    <a:pt x="20943" y="15041"/>
                    <a:pt x="21600" y="12997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3379" y="21600"/>
                    <a:pt x="15749" y="20695"/>
                    <a:pt x="17606" y="19186"/>
                  </a:cubicBezTo>
                  <a:lnTo>
                    <a:pt x="21396" y="20556"/>
                  </a:lnTo>
                  <a:lnTo>
                    <a:pt x="19816" y="16748"/>
                  </a:lnTo>
                  <a:cubicBezTo>
                    <a:pt x="19816" y="16748"/>
                    <a:pt x="19815" y="16748"/>
                    <a:pt x="19815" y="16748"/>
                  </a:cubicBezTo>
                  <a:close/>
                </a:path>
              </a:pathLst>
            </a:custGeom>
            <a:solidFill>
              <a:srgbClr val="89C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41" name="Shape 3541"/>
            <p:cNvSpPr/>
            <p:nvPr/>
          </p:nvSpPr>
          <p:spPr>
            <a:xfrm>
              <a:off x="15121" y="378"/>
              <a:ext cx="159" cy="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3" y="17702"/>
                  </a:moveTo>
                  <a:cubicBezTo>
                    <a:pt x="6989" y="17702"/>
                    <a:pt x="3894" y="14615"/>
                    <a:pt x="3894" y="10801"/>
                  </a:cubicBezTo>
                  <a:cubicBezTo>
                    <a:pt x="3894" y="6984"/>
                    <a:pt x="6989" y="3893"/>
                    <a:pt x="10803" y="3893"/>
                  </a:cubicBezTo>
                  <a:cubicBezTo>
                    <a:pt x="14617" y="3893"/>
                    <a:pt x="17708" y="6984"/>
                    <a:pt x="17708" y="10801"/>
                  </a:cubicBezTo>
                  <a:cubicBezTo>
                    <a:pt x="17708" y="14615"/>
                    <a:pt x="14617" y="17702"/>
                    <a:pt x="10803" y="17702"/>
                  </a:cubicBezTo>
                  <a:close/>
                  <a:moveTo>
                    <a:pt x="10803" y="0"/>
                  </a:moveTo>
                  <a:cubicBezTo>
                    <a:pt x="4833" y="0"/>
                    <a:pt x="0" y="4838"/>
                    <a:pt x="0" y="10801"/>
                  </a:cubicBezTo>
                  <a:cubicBezTo>
                    <a:pt x="0" y="16764"/>
                    <a:pt x="4833" y="21600"/>
                    <a:pt x="10803" y="21600"/>
                  </a:cubicBezTo>
                  <a:cubicBezTo>
                    <a:pt x="16767" y="21600"/>
                    <a:pt x="21600" y="16764"/>
                    <a:pt x="21600" y="10801"/>
                  </a:cubicBezTo>
                  <a:cubicBezTo>
                    <a:pt x="21600" y="4838"/>
                    <a:pt x="16767" y="0"/>
                    <a:pt x="10803" y="0"/>
                  </a:cubicBezTo>
                  <a:close/>
                </a:path>
              </a:pathLst>
            </a:custGeom>
            <a:solidFill>
              <a:srgbClr val="89C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42" name="Shape 3542"/>
            <p:cNvSpPr/>
            <p:nvPr/>
          </p:nvSpPr>
          <p:spPr>
            <a:xfrm>
              <a:off x="18242" y="2277"/>
              <a:ext cx="298" cy="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6" y="15785"/>
                  </a:moveTo>
                  <a:cubicBezTo>
                    <a:pt x="7623" y="15785"/>
                    <a:pt x="4941" y="13495"/>
                    <a:pt x="4941" y="10816"/>
                  </a:cubicBezTo>
                  <a:cubicBezTo>
                    <a:pt x="4941" y="8103"/>
                    <a:pt x="7623" y="5824"/>
                    <a:pt x="10806" y="5824"/>
                  </a:cubicBezTo>
                  <a:cubicBezTo>
                    <a:pt x="13981" y="5824"/>
                    <a:pt x="16655" y="8103"/>
                    <a:pt x="16655" y="10816"/>
                  </a:cubicBezTo>
                  <a:cubicBezTo>
                    <a:pt x="16655" y="13495"/>
                    <a:pt x="13981" y="15785"/>
                    <a:pt x="10806" y="15785"/>
                  </a:cubicBezTo>
                  <a:close/>
                  <a:moveTo>
                    <a:pt x="10806" y="0"/>
                  </a:moveTo>
                  <a:cubicBezTo>
                    <a:pt x="4839" y="0"/>
                    <a:pt x="0" y="4855"/>
                    <a:pt x="0" y="10816"/>
                  </a:cubicBezTo>
                  <a:cubicBezTo>
                    <a:pt x="0" y="16765"/>
                    <a:pt x="4839" y="21600"/>
                    <a:pt x="10806" y="21600"/>
                  </a:cubicBezTo>
                  <a:cubicBezTo>
                    <a:pt x="16753" y="21600"/>
                    <a:pt x="21600" y="16765"/>
                    <a:pt x="21600" y="10816"/>
                  </a:cubicBezTo>
                  <a:cubicBezTo>
                    <a:pt x="21600" y="4855"/>
                    <a:pt x="16753" y="0"/>
                    <a:pt x="1080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43" name="Shape 3543"/>
            <p:cNvSpPr/>
            <p:nvPr/>
          </p:nvSpPr>
          <p:spPr>
            <a:xfrm>
              <a:off x="17063" y="5584"/>
              <a:ext cx="298" cy="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6" y="15786"/>
                  </a:moveTo>
                  <a:cubicBezTo>
                    <a:pt x="7623" y="15786"/>
                    <a:pt x="4941" y="13494"/>
                    <a:pt x="4941" y="10816"/>
                  </a:cubicBezTo>
                  <a:cubicBezTo>
                    <a:pt x="4941" y="8103"/>
                    <a:pt x="7623" y="5825"/>
                    <a:pt x="10806" y="5825"/>
                  </a:cubicBezTo>
                  <a:cubicBezTo>
                    <a:pt x="13981" y="5825"/>
                    <a:pt x="16655" y="8103"/>
                    <a:pt x="16655" y="10816"/>
                  </a:cubicBezTo>
                  <a:cubicBezTo>
                    <a:pt x="16655" y="13494"/>
                    <a:pt x="13981" y="15786"/>
                    <a:pt x="10806" y="15786"/>
                  </a:cubicBezTo>
                  <a:close/>
                  <a:moveTo>
                    <a:pt x="10806" y="0"/>
                  </a:moveTo>
                  <a:cubicBezTo>
                    <a:pt x="4839" y="0"/>
                    <a:pt x="0" y="4856"/>
                    <a:pt x="0" y="10816"/>
                  </a:cubicBezTo>
                  <a:cubicBezTo>
                    <a:pt x="0" y="16765"/>
                    <a:pt x="4839" y="21600"/>
                    <a:pt x="10806" y="21600"/>
                  </a:cubicBezTo>
                  <a:cubicBezTo>
                    <a:pt x="16752" y="21600"/>
                    <a:pt x="21600" y="16765"/>
                    <a:pt x="21600" y="10816"/>
                  </a:cubicBezTo>
                  <a:cubicBezTo>
                    <a:pt x="21600" y="4856"/>
                    <a:pt x="16752" y="0"/>
                    <a:pt x="1080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44" name="Shape 3544"/>
            <p:cNvSpPr/>
            <p:nvPr/>
          </p:nvSpPr>
          <p:spPr>
            <a:xfrm>
              <a:off x="12472" y="5828"/>
              <a:ext cx="298" cy="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6" y="15786"/>
                  </a:moveTo>
                  <a:cubicBezTo>
                    <a:pt x="7623" y="15786"/>
                    <a:pt x="4941" y="13495"/>
                    <a:pt x="4941" y="10817"/>
                  </a:cubicBezTo>
                  <a:cubicBezTo>
                    <a:pt x="4941" y="8103"/>
                    <a:pt x="7623" y="5823"/>
                    <a:pt x="10806" y="5823"/>
                  </a:cubicBezTo>
                  <a:cubicBezTo>
                    <a:pt x="13981" y="5823"/>
                    <a:pt x="16655" y="8103"/>
                    <a:pt x="16655" y="10817"/>
                  </a:cubicBezTo>
                  <a:cubicBezTo>
                    <a:pt x="16655" y="13495"/>
                    <a:pt x="13981" y="15786"/>
                    <a:pt x="10806" y="15786"/>
                  </a:cubicBezTo>
                  <a:close/>
                  <a:moveTo>
                    <a:pt x="10806" y="0"/>
                  </a:moveTo>
                  <a:cubicBezTo>
                    <a:pt x="4839" y="0"/>
                    <a:pt x="0" y="4855"/>
                    <a:pt x="0" y="10817"/>
                  </a:cubicBezTo>
                  <a:cubicBezTo>
                    <a:pt x="0" y="16765"/>
                    <a:pt x="4839" y="21600"/>
                    <a:pt x="10806" y="21600"/>
                  </a:cubicBezTo>
                  <a:cubicBezTo>
                    <a:pt x="16753" y="21600"/>
                    <a:pt x="21600" y="16765"/>
                    <a:pt x="21600" y="10817"/>
                  </a:cubicBezTo>
                  <a:cubicBezTo>
                    <a:pt x="21600" y="4855"/>
                    <a:pt x="16753" y="0"/>
                    <a:pt x="1080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45" name="Shape 3545"/>
            <p:cNvSpPr/>
            <p:nvPr/>
          </p:nvSpPr>
          <p:spPr>
            <a:xfrm>
              <a:off x="14043" y="5253"/>
              <a:ext cx="225" cy="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799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799" y="0"/>
                  </a:cubicBezTo>
                  <a:close/>
                </a:path>
              </a:pathLst>
            </a:custGeom>
            <a:solidFill>
              <a:srgbClr val="00B9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46" name="Shape 3546"/>
            <p:cNvSpPr/>
            <p:nvPr/>
          </p:nvSpPr>
          <p:spPr>
            <a:xfrm>
              <a:off x="14316" y="5426"/>
              <a:ext cx="163" cy="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6" y="0"/>
                    <a:pt x="0" y="4837"/>
                    <a:pt x="0" y="10800"/>
                  </a:cubicBezTo>
                  <a:cubicBezTo>
                    <a:pt x="0" y="16763"/>
                    <a:pt x="4836" y="21600"/>
                    <a:pt x="10799" y="21600"/>
                  </a:cubicBezTo>
                  <a:cubicBezTo>
                    <a:pt x="16764" y="21600"/>
                    <a:pt x="21600" y="16763"/>
                    <a:pt x="21600" y="10800"/>
                  </a:cubicBezTo>
                  <a:cubicBezTo>
                    <a:pt x="21600" y="4837"/>
                    <a:pt x="16764" y="0"/>
                    <a:pt x="10799" y="0"/>
                  </a:cubicBezTo>
                  <a:close/>
                </a:path>
              </a:pathLst>
            </a:custGeom>
            <a:solidFill>
              <a:srgbClr val="00B9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47" name="Shape 3547"/>
            <p:cNvSpPr/>
            <p:nvPr/>
          </p:nvSpPr>
          <p:spPr>
            <a:xfrm>
              <a:off x="13381" y="4462"/>
              <a:ext cx="1072" cy="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814"/>
                  </a:moveTo>
                  <a:cubicBezTo>
                    <a:pt x="21600" y="10552"/>
                    <a:pt x="20413" y="8665"/>
                    <a:pt x="18835" y="8224"/>
                  </a:cubicBezTo>
                  <a:cubicBezTo>
                    <a:pt x="18635" y="8168"/>
                    <a:pt x="18483" y="7951"/>
                    <a:pt x="18460" y="7678"/>
                  </a:cubicBezTo>
                  <a:cubicBezTo>
                    <a:pt x="18070" y="3352"/>
                    <a:pt x="15342" y="0"/>
                    <a:pt x="12032" y="0"/>
                  </a:cubicBezTo>
                  <a:cubicBezTo>
                    <a:pt x="9387" y="0"/>
                    <a:pt x="7110" y="2145"/>
                    <a:pt x="6105" y="5220"/>
                  </a:cubicBezTo>
                  <a:cubicBezTo>
                    <a:pt x="6012" y="5500"/>
                    <a:pt x="5783" y="5655"/>
                    <a:pt x="5563" y="5580"/>
                  </a:cubicBezTo>
                  <a:cubicBezTo>
                    <a:pt x="5204" y="5459"/>
                    <a:pt x="4827" y="5397"/>
                    <a:pt x="4439" y="5400"/>
                  </a:cubicBezTo>
                  <a:cubicBezTo>
                    <a:pt x="1973" y="5429"/>
                    <a:pt x="0" y="8119"/>
                    <a:pt x="0" y="11452"/>
                  </a:cubicBezTo>
                  <a:cubicBezTo>
                    <a:pt x="0" y="13506"/>
                    <a:pt x="758" y="15322"/>
                    <a:pt x="1915" y="16414"/>
                  </a:cubicBezTo>
                  <a:cubicBezTo>
                    <a:pt x="2407" y="17832"/>
                    <a:pt x="3473" y="18816"/>
                    <a:pt x="4708" y="18816"/>
                  </a:cubicBezTo>
                  <a:cubicBezTo>
                    <a:pt x="5276" y="18816"/>
                    <a:pt x="5806" y="18608"/>
                    <a:pt x="6263" y="18248"/>
                  </a:cubicBezTo>
                  <a:cubicBezTo>
                    <a:pt x="6488" y="18068"/>
                    <a:pt x="6780" y="18168"/>
                    <a:pt x="6910" y="18475"/>
                  </a:cubicBezTo>
                  <a:cubicBezTo>
                    <a:pt x="7708" y="20343"/>
                    <a:pt x="9200" y="21600"/>
                    <a:pt x="10909" y="21600"/>
                  </a:cubicBezTo>
                  <a:cubicBezTo>
                    <a:pt x="12250" y="21600"/>
                    <a:pt x="13458" y="20827"/>
                    <a:pt x="14301" y="19589"/>
                  </a:cubicBezTo>
                  <a:cubicBezTo>
                    <a:pt x="14460" y="19359"/>
                    <a:pt x="14717" y="19325"/>
                    <a:pt x="14912" y="19499"/>
                  </a:cubicBezTo>
                  <a:cubicBezTo>
                    <a:pt x="15275" y="19825"/>
                    <a:pt x="15709" y="20014"/>
                    <a:pt x="16178" y="20014"/>
                  </a:cubicBezTo>
                  <a:cubicBezTo>
                    <a:pt x="17197" y="20014"/>
                    <a:pt x="18063" y="19108"/>
                    <a:pt x="18355" y="17860"/>
                  </a:cubicBezTo>
                  <a:cubicBezTo>
                    <a:pt x="18408" y="17637"/>
                    <a:pt x="18547" y="17472"/>
                    <a:pt x="18718" y="17432"/>
                  </a:cubicBezTo>
                  <a:cubicBezTo>
                    <a:pt x="20355" y="17057"/>
                    <a:pt x="21600" y="15132"/>
                    <a:pt x="21600" y="12814"/>
                  </a:cubicBezTo>
                  <a:close/>
                </a:path>
              </a:pathLst>
            </a:custGeom>
            <a:solidFill>
              <a:srgbClr val="00B9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48" name="Shape 3548"/>
            <p:cNvSpPr/>
            <p:nvPr/>
          </p:nvSpPr>
          <p:spPr>
            <a:xfrm>
              <a:off x="16804" y="666"/>
              <a:ext cx="505" cy="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41" y="10003"/>
                  </a:moveTo>
                  <a:cubicBezTo>
                    <a:pt x="9348" y="10003"/>
                    <a:pt x="7823" y="9524"/>
                    <a:pt x="7072" y="8199"/>
                  </a:cubicBezTo>
                  <a:cubicBezTo>
                    <a:pt x="6960" y="7987"/>
                    <a:pt x="6967" y="7564"/>
                    <a:pt x="6967" y="7526"/>
                  </a:cubicBezTo>
                  <a:lnTo>
                    <a:pt x="6967" y="6930"/>
                  </a:lnTo>
                  <a:cubicBezTo>
                    <a:pt x="6967" y="5242"/>
                    <a:pt x="9050" y="4473"/>
                    <a:pt x="10862" y="4473"/>
                  </a:cubicBezTo>
                  <a:cubicBezTo>
                    <a:pt x="13090" y="4473"/>
                    <a:pt x="14814" y="5702"/>
                    <a:pt x="14814" y="7239"/>
                  </a:cubicBezTo>
                  <a:cubicBezTo>
                    <a:pt x="14814" y="8775"/>
                    <a:pt x="12971" y="10003"/>
                    <a:pt x="10741" y="10003"/>
                  </a:cubicBezTo>
                  <a:close/>
                  <a:moveTo>
                    <a:pt x="21090" y="5376"/>
                  </a:moveTo>
                  <a:cubicBezTo>
                    <a:pt x="20978" y="5088"/>
                    <a:pt x="20751" y="4781"/>
                    <a:pt x="20583" y="4511"/>
                  </a:cubicBezTo>
                  <a:cubicBezTo>
                    <a:pt x="18578" y="1190"/>
                    <a:pt x="14194" y="0"/>
                    <a:pt x="10654" y="0"/>
                  </a:cubicBezTo>
                  <a:cubicBezTo>
                    <a:pt x="5916" y="0"/>
                    <a:pt x="698" y="2189"/>
                    <a:pt x="0" y="6700"/>
                  </a:cubicBezTo>
                  <a:lnTo>
                    <a:pt x="0" y="7622"/>
                  </a:lnTo>
                  <a:cubicBezTo>
                    <a:pt x="0" y="7660"/>
                    <a:pt x="19" y="8006"/>
                    <a:pt x="47" y="8179"/>
                  </a:cubicBezTo>
                  <a:cubicBezTo>
                    <a:pt x="437" y="10329"/>
                    <a:pt x="2901" y="12614"/>
                    <a:pt x="4739" y="14764"/>
                  </a:cubicBezTo>
                  <a:cubicBezTo>
                    <a:pt x="6718" y="17069"/>
                    <a:pt x="8771" y="19335"/>
                    <a:pt x="10805" y="21600"/>
                  </a:cubicBezTo>
                  <a:cubicBezTo>
                    <a:pt x="12060" y="20121"/>
                    <a:pt x="13311" y="18623"/>
                    <a:pt x="14536" y="17183"/>
                  </a:cubicBezTo>
                  <a:cubicBezTo>
                    <a:pt x="14871" y="16761"/>
                    <a:pt x="15259" y="16339"/>
                    <a:pt x="15592" y="15936"/>
                  </a:cubicBezTo>
                  <a:cubicBezTo>
                    <a:pt x="15815" y="15667"/>
                    <a:pt x="16242" y="15398"/>
                    <a:pt x="16436" y="15149"/>
                  </a:cubicBezTo>
                  <a:cubicBezTo>
                    <a:pt x="18414" y="12653"/>
                    <a:pt x="21600" y="10138"/>
                    <a:pt x="21600" y="7660"/>
                  </a:cubicBezTo>
                  <a:lnTo>
                    <a:pt x="21600" y="6643"/>
                  </a:lnTo>
                  <a:cubicBezTo>
                    <a:pt x="21600" y="6375"/>
                    <a:pt x="21117" y="5434"/>
                    <a:pt x="21090" y="537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49" name="Shape 3549"/>
            <p:cNvSpPr/>
            <p:nvPr/>
          </p:nvSpPr>
          <p:spPr>
            <a:xfrm>
              <a:off x="12950" y="4132"/>
              <a:ext cx="134" cy="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18" y="0"/>
                  </a:moveTo>
                  <a:cubicBezTo>
                    <a:pt x="6493" y="0"/>
                    <a:pt x="3765" y="981"/>
                    <a:pt x="2176" y="2500"/>
                  </a:cubicBezTo>
                  <a:cubicBezTo>
                    <a:pt x="708" y="3886"/>
                    <a:pt x="0" y="5720"/>
                    <a:pt x="0" y="8113"/>
                  </a:cubicBezTo>
                  <a:cubicBezTo>
                    <a:pt x="0" y="12817"/>
                    <a:pt x="3630" y="21600"/>
                    <a:pt x="12386" y="21600"/>
                  </a:cubicBezTo>
                  <a:cubicBezTo>
                    <a:pt x="14754" y="21600"/>
                    <a:pt x="17460" y="20747"/>
                    <a:pt x="19126" y="19478"/>
                  </a:cubicBezTo>
                  <a:cubicBezTo>
                    <a:pt x="21600" y="17580"/>
                    <a:pt x="21600" y="14844"/>
                    <a:pt x="21600" y="13945"/>
                  </a:cubicBezTo>
                  <a:cubicBezTo>
                    <a:pt x="21600" y="8247"/>
                    <a:pt x="17156" y="0"/>
                    <a:pt x="911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50" name="Shape 3550"/>
            <p:cNvSpPr/>
            <p:nvPr/>
          </p:nvSpPr>
          <p:spPr>
            <a:xfrm>
              <a:off x="12921" y="4405"/>
              <a:ext cx="199" cy="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72" y="0"/>
                  </a:moveTo>
                  <a:cubicBezTo>
                    <a:pt x="12733" y="0"/>
                    <a:pt x="8795" y="68"/>
                    <a:pt x="5746" y="1441"/>
                  </a:cubicBezTo>
                  <a:cubicBezTo>
                    <a:pt x="1933" y="3288"/>
                    <a:pt x="0" y="6391"/>
                    <a:pt x="0" y="10664"/>
                  </a:cubicBezTo>
                  <a:cubicBezTo>
                    <a:pt x="0" y="17207"/>
                    <a:pt x="4729" y="21600"/>
                    <a:pt x="11767" y="21600"/>
                  </a:cubicBezTo>
                  <a:cubicBezTo>
                    <a:pt x="17833" y="21600"/>
                    <a:pt x="21600" y="17893"/>
                    <a:pt x="21600" y="11924"/>
                  </a:cubicBezTo>
                  <a:cubicBezTo>
                    <a:pt x="21600" y="7237"/>
                    <a:pt x="19232" y="4776"/>
                    <a:pt x="14307" y="91"/>
                  </a:cubicBezTo>
                  <a:cubicBezTo>
                    <a:pt x="13775" y="0"/>
                    <a:pt x="13438" y="0"/>
                    <a:pt x="127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51" name="Shape 3551"/>
            <p:cNvSpPr/>
            <p:nvPr/>
          </p:nvSpPr>
          <p:spPr>
            <a:xfrm>
              <a:off x="12662" y="3916"/>
              <a:ext cx="856" cy="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08" y="11122"/>
                  </a:moveTo>
                  <a:cubicBezTo>
                    <a:pt x="16608" y="11156"/>
                    <a:pt x="16580" y="11184"/>
                    <a:pt x="16546" y="11184"/>
                  </a:cubicBezTo>
                  <a:lnTo>
                    <a:pt x="15045" y="11184"/>
                  </a:lnTo>
                  <a:lnTo>
                    <a:pt x="15045" y="12690"/>
                  </a:lnTo>
                  <a:cubicBezTo>
                    <a:pt x="15045" y="12724"/>
                    <a:pt x="15018" y="12751"/>
                    <a:pt x="14983" y="12751"/>
                  </a:cubicBezTo>
                  <a:lnTo>
                    <a:pt x="14337" y="12751"/>
                  </a:lnTo>
                  <a:cubicBezTo>
                    <a:pt x="14303" y="12751"/>
                    <a:pt x="14275" y="12724"/>
                    <a:pt x="14275" y="12690"/>
                  </a:cubicBezTo>
                  <a:lnTo>
                    <a:pt x="14275" y="11184"/>
                  </a:lnTo>
                  <a:lnTo>
                    <a:pt x="12782" y="11184"/>
                  </a:lnTo>
                  <a:cubicBezTo>
                    <a:pt x="12748" y="11184"/>
                    <a:pt x="12720" y="11156"/>
                    <a:pt x="12720" y="11122"/>
                  </a:cubicBezTo>
                  <a:lnTo>
                    <a:pt x="12720" y="10468"/>
                  </a:lnTo>
                  <a:cubicBezTo>
                    <a:pt x="12720" y="10434"/>
                    <a:pt x="12748" y="10406"/>
                    <a:pt x="12782" y="10406"/>
                  </a:cubicBezTo>
                  <a:lnTo>
                    <a:pt x="14275" y="10406"/>
                  </a:lnTo>
                  <a:lnTo>
                    <a:pt x="14275" y="8910"/>
                  </a:lnTo>
                  <a:cubicBezTo>
                    <a:pt x="14275" y="8876"/>
                    <a:pt x="14303" y="8848"/>
                    <a:pt x="14337" y="8848"/>
                  </a:cubicBezTo>
                  <a:lnTo>
                    <a:pt x="14983" y="8848"/>
                  </a:lnTo>
                  <a:cubicBezTo>
                    <a:pt x="15018" y="8848"/>
                    <a:pt x="15045" y="8876"/>
                    <a:pt x="15045" y="8910"/>
                  </a:cubicBezTo>
                  <a:lnTo>
                    <a:pt x="15045" y="10406"/>
                  </a:lnTo>
                  <a:lnTo>
                    <a:pt x="16546" y="10406"/>
                  </a:lnTo>
                  <a:cubicBezTo>
                    <a:pt x="16581" y="10406"/>
                    <a:pt x="16608" y="10434"/>
                    <a:pt x="16608" y="10468"/>
                  </a:cubicBezTo>
                  <a:cubicBezTo>
                    <a:pt x="16608" y="10468"/>
                    <a:pt x="16608" y="11122"/>
                    <a:pt x="16608" y="11122"/>
                  </a:cubicBezTo>
                  <a:close/>
                  <a:moveTo>
                    <a:pt x="12586" y="4940"/>
                  </a:moveTo>
                  <a:lnTo>
                    <a:pt x="11771" y="5452"/>
                  </a:lnTo>
                  <a:cubicBezTo>
                    <a:pt x="11761" y="5458"/>
                    <a:pt x="11750" y="5462"/>
                    <a:pt x="11739" y="5462"/>
                  </a:cubicBezTo>
                  <a:lnTo>
                    <a:pt x="10793" y="5462"/>
                  </a:lnTo>
                  <a:cubicBezTo>
                    <a:pt x="11151" y="5757"/>
                    <a:pt x="11896" y="6373"/>
                    <a:pt x="11896" y="7565"/>
                  </a:cubicBezTo>
                  <a:cubicBezTo>
                    <a:pt x="11896" y="8750"/>
                    <a:pt x="11200" y="9299"/>
                    <a:pt x="10586" y="9782"/>
                  </a:cubicBezTo>
                  <a:lnTo>
                    <a:pt x="10566" y="9802"/>
                  </a:lnTo>
                  <a:cubicBezTo>
                    <a:pt x="10373" y="9994"/>
                    <a:pt x="10154" y="10212"/>
                    <a:pt x="10154" y="10541"/>
                  </a:cubicBezTo>
                  <a:cubicBezTo>
                    <a:pt x="10154" y="10877"/>
                    <a:pt x="10373" y="11058"/>
                    <a:pt x="10549" y="11204"/>
                  </a:cubicBezTo>
                  <a:lnTo>
                    <a:pt x="11118" y="11645"/>
                  </a:lnTo>
                  <a:cubicBezTo>
                    <a:pt x="11791" y="12213"/>
                    <a:pt x="12425" y="12747"/>
                    <a:pt x="12425" y="13829"/>
                  </a:cubicBezTo>
                  <a:cubicBezTo>
                    <a:pt x="12425" y="15293"/>
                    <a:pt x="11020" y="16774"/>
                    <a:pt x="8335" y="16774"/>
                  </a:cubicBezTo>
                  <a:cubicBezTo>
                    <a:pt x="6026" y="16774"/>
                    <a:pt x="4992" y="15654"/>
                    <a:pt x="4992" y="14545"/>
                  </a:cubicBezTo>
                  <a:cubicBezTo>
                    <a:pt x="4992" y="14267"/>
                    <a:pt x="5079" y="13306"/>
                    <a:pt x="6190" y="12645"/>
                  </a:cubicBezTo>
                  <a:cubicBezTo>
                    <a:pt x="7131" y="12066"/>
                    <a:pt x="8419" y="11978"/>
                    <a:pt x="9111" y="11931"/>
                  </a:cubicBezTo>
                  <a:lnTo>
                    <a:pt x="9160" y="11927"/>
                  </a:lnTo>
                  <a:lnTo>
                    <a:pt x="9133" y="11892"/>
                  </a:lnTo>
                  <a:cubicBezTo>
                    <a:pt x="8917" y="11616"/>
                    <a:pt x="8693" y="11331"/>
                    <a:pt x="8693" y="10868"/>
                  </a:cubicBezTo>
                  <a:cubicBezTo>
                    <a:pt x="8693" y="10631"/>
                    <a:pt x="8757" y="10478"/>
                    <a:pt x="8825" y="10317"/>
                  </a:cubicBezTo>
                  <a:lnTo>
                    <a:pt x="8848" y="10261"/>
                  </a:lnTo>
                  <a:cubicBezTo>
                    <a:pt x="8691" y="10275"/>
                    <a:pt x="8512" y="10292"/>
                    <a:pt x="8350" y="10292"/>
                  </a:cubicBezTo>
                  <a:cubicBezTo>
                    <a:pt x="6674" y="10292"/>
                    <a:pt x="5770" y="9031"/>
                    <a:pt x="5770" y="7845"/>
                  </a:cubicBezTo>
                  <a:cubicBezTo>
                    <a:pt x="5770" y="7075"/>
                    <a:pt x="6142" y="6295"/>
                    <a:pt x="6764" y="5758"/>
                  </a:cubicBezTo>
                  <a:cubicBezTo>
                    <a:pt x="7555" y="5104"/>
                    <a:pt x="8434" y="4826"/>
                    <a:pt x="9703" y="4826"/>
                  </a:cubicBezTo>
                  <a:lnTo>
                    <a:pt x="12553" y="4826"/>
                  </a:lnTo>
                  <a:cubicBezTo>
                    <a:pt x="12580" y="4826"/>
                    <a:pt x="12604" y="4844"/>
                    <a:pt x="12612" y="4870"/>
                  </a:cubicBezTo>
                  <a:cubicBezTo>
                    <a:pt x="12620" y="4897"/>
                    <a:pt x="12608" y="4925"/>
                    <a:pt x="12586" y="4940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52" name="Shape 3552"/>
            <p:cNvSpPr/>
            <p:nvPr/>
          </p:nvSpPr>
          <p:spPr>
            <a:xfrm>
              <a:off x="16962" y="2032"/>
              <a:ext cx="398" cy="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88" y="5169"/>
                  </a:moveTo>
                  <a:cubicBezTo>
                    <a:pt x="19088" y="5920"/>
                    <a:pt x="18478" y="6530"/>
                    <a:pt x="17727" y="6530"/>
                  </a:cubicBezTo>
                  <a:lnTo>
                    <a:pt x="16432" y="6530"/>
                  </a:lnTo>
                  <a:cubicBezTo>
                    <a:pt x="15680" y="6530"/>
                    <a:pt x="15069" y="5920"/>
                    <a:pt x="15069" y="5169"/>
                  </a:cubicBezTo>
                  <a:lnTo>
                    <a:pt x="15069" y="3873"/>
                  </a:lnTo>
                  <a:cubicBezTo>
                    <a:pt x="15069" y="3122"/>
                    <a:pt x="15680" y="2512"/>
                    <a:pt x="16432" y="2512"/>
                  </a:cubicBezTo>
                  <a:lnTo>
                    <a:pt x="17727" y="2512"/>
                  </a:lnTo>
                  <a:cubicBezTo>
                    <a:pt x="18478" y="2512"/>
                    <a:pt x="19088" y="3122"/>
                    <a:pt x="19088" y="3873"/>
                  </a:cubicBezTo>
                  <a:cubicBezTo>
                    <a:pt x="19088" y="3873"/>
                    <a:pt x="19088" y="5169"/>
                    <a:pt x="19088" y="5169"/>
                  </a:cubicBezTo>
                  <a:close/>
                  <a:moveTo>
                    <a:pt x="19088" y="17724"/>
                  </a:moveTo>
                  <a:cubicBezTo>
                    <a:pt x="19088" y="18476"/>
                    <a:pt x="18388" y="19088"/>
                    <a:pt x="17636" y="19088"/>
                  </a:cubicBezTo>
                  <a:lnTo>
                    <a:pt x="4017" y="19088"/>
                  </a:lnTo>
                  <a:cubicBezTo>
                    <a:pt x="3263" y="19088"/>
                    <a:pt x="2512" y="18476"/>
                    <a:pt x="2512" y="17724"/>
                  </a:cubicBezTo>
                  <a:lnTo>
                    <a:pt x="2512" y="10916"/>
                  </a:lnTo>
                  <a:cubicBezTo>
                    <a:pt x="2512" y="10162"/>
                    <a:pt x="3263" y="9544"/>
                    <a:pt x="4017" y="9544"/>
                  </a:cubicBezTo>
                  <a:lnTo>
                    <a:pt x="4776" y="9544"/>
                  </a:lnTo>
                  <a:cubicBezTo>
                    <a:pt x="4920" y="9544"/>
                    <a:pt x="5054" y="9607"/>
                    <a:pt x="5151" y="9713"/>
                  </a:cubicBezTo>
                  <a:cubicBezTo>
                    <a:pt x="5245" y="9821"/>
                    <a:pt x="5289" y="9964"/>
                    <a:pt x="5270" y="10107"/>
                  </a:cubicBezTo>
                  <a:cubicBezTo>
                    <a:pt x="5241" y="10333"/>
                    <a:pt x="5223" y="10564"/>
                    <a:pt x="5223" y="10800"/>
                  </a:cubicBezTo>
                  <a:cubicBezTo>
                    <a:pt x="5223" y="13875"/>
                    <a:pt x="7725" y="16375"/>
                    <a:pt x="10800" y="16375"/>
                  </a:cubicBezTo>
                  <a:cubicBezTo>
                    <a:pt x="13875" y="16375"/>
                    <a:pt x="16376" y="13875"/>
                    <a:pt x="16376" y="10800"/>
                  </a:cubicBezTo>
                  <a:cubicBezTo>
                    <a:pt x="16376" y="10564"/>
                    <a:pt x="16359" y="10333"/>
                    <a:pt x="16330" y="10107"/>
                  </a:cubicBezTo>
                  <a:cubicBezTo>
                    <a:pt x="16311" y="9964"/>
                    <a:pt x="16355" y="9821"/>
                    <a:pt x="16449" y="9713"/>
                  </a:cubicBezTo>
                  <a:cubicBezTo>
                    <a:pt x="16545" y="9605"/>
                    <a:pt x="16681" y="9544"/>
                    <a:pt x="16824" y="9544"/>
                  </a:cubicBezTo>
                  <a:lnTo>
                    <a:pt x="17636" y="9544"/>
                  </a:lnTo>
                  <a:cubicBezTo>
                    <a:pt x="18389" y="9544"/>
                    <a:pt x="19088" y="10162"/>
                    <a:pt x="19088" y="10916"/>
                  </a:cubicBezTo>
                  <a:cubicBezTo>
                    <a:pt x="19088" y="10916"/>
                    <a:pt x="19088" y="17724"/>
                    <a:pt x="19088" y="17724"/>
                  </a:cubicBezTo>
                  <a:close/>
                  <a:moveTo>
                    <a:pt x="10800" y="7635"/>
                  </a:moveTo>
                  <a:cubicBezTo>
                    <a:pt x="12544" y="7635"/>
                    <a:pt x="13965" y="9055"/>
                    <a:pt x="13965" y="10800"/>
                  </a:cubicBezTo>
                  <a:cubicBezTo>
                    <a:pt x="13965" y="12544"/>
                    <a:pt x="12544" y="13965"/>
                    <a:pt x="10800" y="13965"/>
                  </a:cubicBezTo>
                  <a:cubicBezTo>
                    <a:pt x="9056" y="13965"/>
                    <a:pt x="7635" y="12544"/>
                    <a:pt x="7635" y="10800"/>
                  </a:cubicBezTo>
                  <a:cubicBezTo>
                    <a:pt x="7635" y="9055"/>
                    <a:pt x="9056" y="7635"/>
                    <a:pt x="10800" y="7635"/>
                  </a:cubicBezTo>
                  <a:close/>
                  <a:moveTo>
                    <a:pt x="18877" y="0"/>
                  </a:moveTo>
                  <a:lnTo>
                    <a:pt x="2725" y="0"/>
                  </a:lnTo>
                  <a:cubicBezTo>
                    <a:pt x="1221" y="0"/>
                    <a:pt x="0" y="1221"/>
                    <a:pt x="0" y="2724"/>
                  </a:cubicBezTo>
                  <a:lnTo>
                    <a:pt x="0" y="18876"/>
                  </a:lnTo>
                  <a:cubicBezTo>
                    <a:pt x="0" y="20380"/>
                    <a:pt x="1221" y="21600"/>
                    <a:pt x="2725" y="21600"/>
                  </a:cubicBezTo>
                  <a:lnTo>
                    <a:pt x="18877" y="21600"/>
                  </a:lnTo>
                  <a:cubicBezTo>
                    <a:pt x="20379" y="21600"/>
                    <a:pt x="21600" y="20380"/>
                    <a:pt x="21600" y="18876"/>
                  </a:cubicBezTo>
                  <a:lnTo>
                    <a:pt x="21600" y="2724"/>
                  </a:lnTo>
                  <a:cubicBezTo>
                    <a:pt x="21600" y="1221"/>
                    <a:pt x="20379" y="0"/>
                    <a:pt x="1887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53" name="Shape 3553"/>
            <p:cNvSpPr/>
            <p:nvPr/>
          </p:nvSpPr>
          <p:spPr>
            <a:xfrm>
              <a:off x="13176" y="6015"/>
              <a:ext cx="837" cy="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600" extrusionOk="0">
                  <a:moveTo>
                    <a:pt x="12404" y="14557"/>
                  </a:moveTo>
                  <a:lnTo>
                    <a:pt x="9188" y="14557"/>
                  </a:lnTo>
                  <a:lnTo>
                    <a:pt x="9188" y="7043"/>
                  </a:lnTo>
                  <a:lnTo>
                    <a:pt x="12404" y="7043"/>
                  </a:lnTo>
                  <a:cubicBezTo>
                    <a:pt x="12404" y="7043"/>
                    <a:pt x="12404" y="14557"/>
                    <a:pt x="12404" y="14557"/>
                  </a:cubicBezTo>
                  <a:close/>
                  <a:moveTo>
                    <a:pt x="21566" y="383"/>
                  </a:moveTo>
                  <a:cubicBezTo>
                    <a:pt x="21545" y="140"/>
                    <a:pt x="21515" y="0"/>
                    <a:pt x="21483" y="0"/>
                  </a:cubicBezTo>
                  <a:lnTo>
                    <a:pt x="109" y="0"/>
                  </a:lnTo>
                  <a:cubicBezTo>
                    <a:pt x="78" y="0"/>
                    <a:pt x="47" y="140"/>
                    <a:pt x="27" y="383"/>
                  </a:cubicBezTo>
                  <a:cubicBezTo>
                    <a:pt x="6" y="626"/>
                    <a:pt x="-4" y="958"/>
                    <a:pt x="1" y="1274"/>
                  </a:cubicBezTo>
                  <a:cubicBezTo>
                    <a:pt x="5" y="1481"/>
                    <a:pt x="327" y="21600"/>
                    <a:pt x="2829" y="21600"/>
                  </a:cubicBezTo>
                  <a:lnTo>
                    <a:pt x="18763" y="21600"/>
                  </a:lnTo>
                  <a:cubicBezTo>
                    <a:pt x="21266" y="21600"/>
                    <a:pt x="21588" y="1481"/>
                    <a:pt x="21591" y="1274"/>
                  </a:cubicBezTo>
                  <a:cubicBezTo>
                    <a:pt x="21596" y="958"/>
                    <a:pt x="21587" y="626"/>
                    <a:pt x="21566" y="38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54" name="Shape 3554"/>
            <p:cNvSpPr/>
            <p:nvPr/>
          </p:nvSpPr>
          <p:spPr>
            <a:xfrm>
              <a:off x="13248" y="5541"/>
              <a:ext cx="691" cy="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2" y="2970"/>
                  </a:moveTo>
                  <a:lnTo>
                    <a:pt x="19718" y="2970"/>
                  </a:lnTo>
                  <a:lnTo>
                    <a:pt x="19718" y="18629"/>
                  </a:lnTo>
                  <a:lnTo>
                    <a:pt x="1882" y="18629"/>
                  </a:lnTo>
                  <a:cubicBezTo>
                    <a:pt x="1882" y="18629"/>
                    <a:pt x="1882" y="2970"/>
                    <a:pt x="1882" y="2970"/>
                  </a:cubicBezTo>
                  <a:close/>
                  <a:moveTo>
                    <a:pt x="538" y="21600"/>
                  </a:moveTo>
                  <a:lnTo>
                    <a:pt x="21062" y="21600"/>
                  </a:lnTo>
                  <a:cubicBezTo>
                    <a:pt x="21358" y="21600"/>
                    <a:pt x="21600" y="21219"/>
                    <a:pt x="21600" y="20750"/>
                  </a:cubicBezTo>
                  <a:lnTo>
                    <a:pt x="21600" y="849"/>
                  </a:lnTo>
                  <a:cubicBezTo>
                    <a:pt x="21600" y="381"/>
                    <a:pt x="21358" y="0"/>
                    <a:pt x="21062" y="0"/>
                  </a:cubicBezTo>
                  <a:lnTo>
                    <a:pt x="538" y="0"/>
                  </a:lnTo>
                  <a:cubicBezTo>
                    <a:pt x="241" y="0"/>
                    <a:pt x="0" y="381"/>
                    <a:pt x="0" y="849"/>
                  </a:cubicBezTo>
                  <a:lnTo>
                    <a:pt x="0" y="20750"/>
                  </a:lnTo>
                  <a:cubicBezTo>
                    <a:pt x="0" y="21219"/>
                    <a:pt x="241" y="21600"/>
                    <a:pt x="538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55" name="Shape 3555"/>
            <p:cNvSpPr/>
            <p:nvPr/>
          </p:nvSpPr>
          <p:spPr>
            <a:xfrm>
              <a:off x="12734" y="1802"/>
              <a:ext cx="468" cy="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378" extrusionOk="0">
                  <a:moveTo>
                    <a:pt x="7357" y="3410"/>
                  </a:moveTo>
                  <a:cubicBezTo>
                    <a:pt x="6437" y="3329"/>
                    <a:pt x="5441" y="3414"/>
                    <a:pt x="4521" y="3402"/>
                  </a:cubicBezTo>
                  <a:cubicBezTo>
                    <a:pt x="3899" y="3395"/>
                    <a:pt x="3277" y="3400"/>
                    <a:pt x="2660" y="3428"/>
                  </a:cubicBezTo>
                  <a:cubicBezTo>
                    <a:pt x="3060" y="2715"/>
                    <a:pt x="3576" y="2029"/>
                    <a:pt x="4221" y="1387"/>
                  </a:cubicBezTo>
                  <a:cubicBezTo>
                    <a:pt x="4578" y="1624"/>
                    <a:pt x="5050" y="1803"/>
                    <a:pt x="5424" y="1960"/>
                  </a:cubicBezTo>
                  <a:cubicBezTo>
                    <a:pt x="6131" y="2256"/>
                    <a:pt x="6891" y="2535"/>
                    <a:pt x="7652" y="2784"/>
                  </a:cubicBezTo>
                  <a:cubicBezTo>
                    <a:pt x="7563" y="2956"/>
                    <a:pt x="7462" y="3171"/>
                    <a:pt x="7357" y="3410"/>
                  </a:cubicBezTo>
                  <a:close/>
                  <a:moveTo>
                    <a:pt x="6600" y="5466"/>
                  </a:moveTo>
                  <a:cubicBezTo>
                    <a:pt x="5854" y="5366"/>
                    <a:pt x="4998" y="5445"/>
                    <a:pt x="4265" y="5442"/>
                  </a:cubicBezTo>
                  <a:cubicBezTo>
                    <a:pt x="3457" y="5437"/>
                    <a:pt x="2651" y="5450"/>
                    <a:pt x="1845" y="5484"/>
                  </a:cubicBezTo>
                  <a:cubicBezTo>
                    <a:pt x="1972" y="4959"/>
                    <a:pt x="2156" y="4442"/>
                    <a:pt x="2397" y="3935"/>
                  </a:cubicBezTo>
                  <a:cubicBezTo>
                    <a:pt x="3181" y="3925"/>
                    <a:pt x="3965" y="3955"/>
                    <a:pt x="4752" y="3999"/>
                  </a:cubicBezTo>
                  <a:cubicBezTo>
                    <a:pt x="5499" y="4039"/>
                    <a:pt x="6316" y="4139"/>
                    <a:pt x="7082" y="4078"/>
                  </a:cubicBezTo>
                  <a:cubicBezTo>
                    <a:pt x="6918" y="4501"/>
                    <a:pt x="6752" y="4971"/>
                    <a:pt x="6600" y="5466"/>
                  </a:cubicBezTo>
                  <a:close/>
                  <a:moveTo>
                    <a:pt x="6180" y="7129"/>
                  </a:moveTo>
                  <a:cubicBezTo>
                    <a:pt x="6151" y="7121"/>
                    <a:pt x="6122" y="7113"/>
                    <a:pt x="6088" y="7112"/>
                  </a:cubicBezTo>
                  <a:cubicBezTo>
                    <a:pt x="5416" y="7070"/>
                    <a:pt x="4694" y="7216"/>
                    <a:pt x="4014" y="7239"/>
                  </a:cubicBezTo>
                  <a:cubicBezTo>
                    <a:pt x="3220" y="7265"/>
                    <a:pt x="2418" y="7233"/>
                    <a:pt x="1623" y="7185"/>
                  </a:cubicBezTo>
                  <a:cubicBezTo>
                    <a:pt x="1630" y="6755"/>
                    <a:pt x="1680" y="6327"/>
                    <a:pt x="1758" y="5902"/>
                  </a:cubicBezTo>
                  <a:cubicBezTo>
                    <a:pt x="2671" y="5888"/>
                    <a:pt x="3581" y="5907"/>
                    <a:pt x="4494" y="5958"/>
                  </a:cubicBezTo>
                  <a:cubicBezTo>
                    <a:pt x="5114" y="5992"/>
                    <a:pt x="5794" y="6092"/>
                    <a:pt x="6431" y="6054"/>
                  </a:cubicBezTo>
                  <a:cubicBezTo>
                    <a:pt x="6337" y="6409"/>
                    <a:pt x="6249" y="6771"/>
                    <a:pt x="6180" y="7129"/>
                  </a:cubicBezTo>
                  <a:close/>
                  <a:moveTo>
                    <a:pt x="6010" y="9114"/>
                  </a:moveTo>
                  <a:cubicBezTo>
                    <a:pt x="5506" y="9125"/>
                    <a:pt x="4999" y="9164"/>
                    <a:pt x="4500" y="9158"/>
                  </a:cubicBezTo>
                  <a:cubicBezTo>
                    <a:pt x="3661" y="9149"/>
                    <a:pt x="2822" y="9091"/>
                    <a:pt x="1987" y="9037"/>
                  </a:cubicBezTo>
                  <a:cubicBezTo>
                    <a:pt x="1916" y="9032"/>
                    <a:pt x="1862" y="9047"/>
                    <a:pt x="1815" y="9069"/>
                  </a:cubicBezTo>
                  <a:cubicBezTo>
                    <a:pt x="1705" y="8585"/>
                    <a:pt x="1657" y="8100"/>
                    <a:pt x="1637" y="7615"/>
                  </a:cubicBezTo>
                  <a:cubicBezTo>
                    <a:pt x="2346" y="7666"/>
                    <a:pt x="3056" y="7701"/>
                    <a:pt x="3770" y="7709"/>
                  </a:cubicBezTo>
                  <a:cubicBezTo>
                    <a:pt x="4483" y="7717"/>
                    <a:pt x="5432" y="7796"/>
                    <a:pt x="6104" y="7573"/>
                  </a:cubicBezTo>
                  <a:cubicBezTo>
                    <a:pt x="6022" y="8113"/>
                    <a:pt x="5982" y="8638"/>
                    <a:pt x="6010" y="9114"/>
                  </a:cubicBezTo>
                  <a:close/>
                  <a:moveTo>
                    <a:pt x="10022" y="11823"/>
                  </a:moveTo>
                  <a:cubicBezTo>
                    <a:pt x="11196" y="11913"/>
                    <a:pt x="12371" y="12007"/>
                    <a:pt x="13547" y="12109"/>
                  </a:cubicBezTo>
                  <a:cubicBezTo>
                    <a:pt x="13670" y="12120"/>
                    <a:pt x="13766" y="12095"/>
                    <a:pt x="13848" y="12056"/>
                  </a:cubicBezTo>
                  <a:cubicBezTo>
                    <a:pt x="14230" y="12435"/>
                    <a:pt x="14610" y="12815"/>
                    <a:pt x="14993" y="13193"/>
                  </a:cubicBezTo>
                  <a:cubicBezTo>
                    <a:pt x="13326" y="13030"/>
                    <a:pt x="11588" y="13013"/>
                    <a:pt x="9932" y="12896"/>
                  </a:cubicBezTo>
                  <a:cubicBezTo>
                    <a:pt x="7755" y="12743"/>
                    <a:pt x="5580" y="12581"/>
                    <a:pt x="3396" y="12514"/>
                  </a:cubicBezTo>
                  <a:cubicBezTo>
                    <a:pt x="3134" y="12149"/>
                    <a:pt x="2909" y="11777"/>
                    <a:pt x="2704" y="11399"/>
                  </a:cubicBezTo>
                  <a:cubicBezTo>
                    <a:pt x="4351" y="11459"/>
                    <a:pt x="5994" y="11541"/>
                    <a:pt x="7633" y="11650"/>
                  </a:cubicBezTo>
                  <a:cubicBezTo>
                    <a:pt x="7638" y="11807"/>
                    <a:pt x="7674" y="11918"/>
                    <a:pt x="7809" y="12058"/>
                  </a:cubicBezTo>
                  <a:cubicBezTo>
                    <a:pt x="8034" y="12293"/>
                    <a:pt x="8456" y="12338"/>
                    <a:pt x="8796" y="12246"/>
                  </a:cubicBezTo>
                  <a:cubicBezTo>
                    <a:pt x="9214" y="12132"/>
                    <a:pt x="9625" y="11989"/>
                    <a:pt x="10022" y="11823"/>
                  </a:cubicBezTo>
                  <a:close/>
                  <a:moveTo>
                    <a:pt x="12227" y="10468"/>
                  </a:moveTo>
                  <a:cubicBezTo>
                    <a:pt x="12528" y="10757"/>
                    <a:pt x="12824" y="11050"/>
                    <a:pt x="13122" y="11342"/>
                  </a:cubicBezTo>
                  <a:cubicBezTo>
                    <a:pt x="12486" y="11295"/>
                    <a:pt x="11851" y="11253"/>
                    <a:pt x="11214" y="11218"/>
                  </a:cubicBezTo>
                  <a:cubicBezTo>
                    <a:pt x="11584" y="10991"/>
                    <a:pt x="11927" y="10742"/>
                    <a:pt x="12227" y="10468"/>
                  </a:cubicBezTo>
                  <a:close/>
                  <a:moveTo>
                    <a:pt x="17393" y="16783"/>
                  </a:moveTo>
                  <a:cubicBezTo>
                    <a:pt x="15672" y="16613"/>
                    <a:pt x="13887" y="16668"/>
                    <a:pt x="12148" y="16526"/>
                  </a:cubicBezTo>
                  <a:cubicBezTo>
                    <a:pt x="10457" y="16388"/>
                    <a:pt x="8771" y="16270"/>
                    <a:pt x="7072" y="16249"/>
                  </a:cubicBezTo>
                  <a:cubicBezTo>
                    <a:pt x="6532" y="15776"/>
                    <a:pt x="6001" y="15302"/>
                    <a:pt x="5492" y="14823"/>
                  </a:cubicBezTo>
                  <a:cubicBezTo>
                    <a:pt x="7602" y="14964"/>
                    <a:pt x="9701" y="15220"/>
                    <a:pt x="11798" y="15430"/>
                  </a:cubicBezTo>
                  <a:cubicBezTo>
                    <a:pt x="12986" y="15548"/>
                    <a:pt x="15822" y="16192"/>
                    <a:pt x="16879" y="15511"/>
                  </a:cubicBezTo>
                  <a:cubicBezTo>
                    <a:pt x="17185" y="15315"/>
                    <a:pt x="16893" y="14996"/>
                    <a:pt x="16535" y="15078"/>
                  </a:cubicBezTo>
                  <a:cubicBezTo>
                    <a:pt x="15971" y="15207"/>
                    <a:pt x="15054" y="15069"/>
                    <a:pt x="14471" y="15046"/>
                  </a:cubicBezTo>
                  <a:cubicBezTo>
                    <a:pt x="13333" y="15003"/>
                    <a:pt x="12198" y="14918"/>
                    <a:pt x="11066" y="14838"/>
                  </a:cubicBezTo>
                  <a:cubicBezTo>
                    <a:pt x="9076" y="14697"/>
                    <a:pt x="7079" y="14485"/>
                    <a:pt x="5082" y="14430"/>
                  </a:cubicBezTo>
                  <a:cubicBezTo>
                    <a:pt x="4818" y="14173"/>
                    <a:pt x="4560" y="13914"/>
                    <a:pt x="4317" y="13653"/>
                  </a:cubicBezTo>
                  <a:cubicBezTo>
                    <a:pt x="4067" y="13383"/>
                    <a:pt x="3838" y="13106"/>
                    <a:pt x="3623" y="12826"/>
                  </a:cubicBezTo>
                  <a:cubicBezTo>
                    <a:pt x="5701" y="13011"/>
                    <a:pt x="7778" y="13206"/>
                    <a:pt x="9852" y="13414"/>
                  </a:cubicBezTo>
                  <a:cubicBezTo>
                    <a:pt x="11747" y="13603"/>
                    <a:pt x="13787" y="13954"/>
                    <a:pt x="15712" y="13895"/>
                  </a:cubicBezTo>
                  <a:cubicBezTo>
                    <a:pt x="16580" y="14735"/>
                    <a:pt x="17470" y="15561"/>
                    <a:pt x="18423" y="16344"/>
                  </a:cubicBezTo>
                  <a:cubicBezTo>
                    <a:pt x="18087" y="16411"/>
                    <a:pt x="17736" y="16580"/>
                    <a:pt x="17393" y="16783"/>
                  </a:cubicBezTo>
                  <a:close/>
                  <a:moveTo>
                    <a:pt x="15679" y="17945"/>
                  </a:moveTo>
                  <a:cubicBezTo>
                    <a:pt x="15348" y="18137"/>
                    <a:pt x="15012" y="18324"/>
                    <a:pt x="14676" y="18511"/>
                  </a:cubicBezTo>
                  <a:cubicBezTo>
                    <a:pt x="14026" y="18547"/>
                    <a:pt x="13379" y="18601"/>
                    <a:pt x="12715" y="18577"/>
                  </a:cubicBezTo>
                  <a:cubicBezTo>
                    <a:pt x="11670" y="18539"/>
                    <a:pt x="10627" y="18425"/>
                    <a:pt x="9604" y="18267"/>
                  </a:cubicBezTo>
                  <a:cubicBezTo>
                    <a:pt x="9504" y="18251"/>
                    <a:pt x="9433" y="18277"/>
                    <a:pt x="9386" y="18319"/>
                  </a:cubicBezTo>
                  <a:cubicBezTo>
                    <a:pt x="8779" y="17747"/>
                    <a:pt x="8137" y="17184"/>
                    <a:pt x="7495" y="16621"/>
                  </a:cubicBezTo>
                  <a:cubicBezTo>
                    <a:pt x="9030" y="16697"/>
                    <a:pt x="10546" y="16873"/>
                    <a:pt x="12070" y="17040"/>
                  </a:cubicBezTo>
                  <a:cubicBezTo>
                    <a:pt x="13478" y="17194"/>
                    <a:pt x="15054" y="17441"/>
                    <a:pt x="16521" y="17364"/>
                  </a:cubicBezTo>
                  <a:cubicBezTo>
                    <a:pt x="16204" y="17593"/>
                    <a:pt x="15914" y="17808"/>
                    <a:pt x="15679" y="17945"/>
                  </a:cubicBezTo>
                  <a:close/>
                  <a:moveTo>
                    <a:pt x="11290" y="20342"/>
                  </a:moveTo>
                  <a:cubicBezTo>
                    <a:pt x="10846" y="19780"/>
                    <a:pt x="10332" y="19234"/>
                    <a:pt x="9783" y="18696"/>
                  </a:cubicBezTo>
                  <a:cubicBezTo>
                    <a:pt x="10816" y="18869"/>
                    <a:pt x="11861" y="18990"/>
                    <a:pt x="12917" y="19047"/>
                  </a:cubicBezTo>
                  <a:cubicBezTo>
                    <a:pt x="13134" y="19058"/>
                    <a:pt x="13372" y="19073"/>
                    <a:pt x="13621" y="19083"/>
                  </a:cubicBezTo>
                  <a:cubicBezTo>
                    <a:pt x="12842" y="19501"/>
                    <a:pt x="12060" y="19914"/>
                    <a:pt x="11290" y="20342"/>
                  </a:cubicBezTo>
                  <a:close/>
                  <a:moveTo>
                    <a:pt x="1914" y="9450"/>
                  </a:moveTo>
                  <a:cubicBezTo>
                    <a:pt x="1918" y="9451"/>
                    <a:pt x="1919" y="9452"/>
                    <a:pt x="1923" y="9453"/>
                  </a:cubicBezTo>
                  <a:cubicBezTo>
                    <a:pt x="3182" y="9586"/>
                    <a:pt x="4739" y="9844"/>
                    <a:pt x="6082" y="9700"/>
                  </a:cubicBezTo>
                  <a:cubicBezTo>
                    <a:pt x="6205" y="10309"/>
                    <a:pt x="6476" y="10794"/>
                    <a:pt x="6956" y="11059"/>
                  </a:cubicBezTo>
                  <a:cubicBezTo>
                    <a:pt x="5472" y="11027"/>
                    <a:pt x="3986" y="11014"/>
                    <a:pt x="2503" y="11018"/>
                  </a:cubicBezTo>
                  <a:cubicBezTo>
                    <a:pt x="2252" y="10503"/>
                    <a:pt x="2059" y="9978"/>
                    <a:pt x="1914" y="9450"/>
                  </a:cubicBezTo>
                  <a:close/>
                  <a:moveTo>
                    <a:pt x="8471" y="2148"/>
                  </a:moveTo>
                  <a:cubicBezTo>
                    <a:pt x="7861" y="1808"/>
                    <a:pt x="7179" y="1525"/>
                    <a:pt x="6556" y="1212"/>
                  </a:cubicBezTo>
                  <a:cubicBezTo>
                    <a:pt x="6116" y="992"/>
                    <a:pt x="5604" y="578"/>
                    <a:pt x="5068" y="337"/>
                  </a:cubicBezTo>
                  <a:cubicBezTo>
                    <a:pt x="4966" y="104"/>
                    <a:pt x="4596" y="-80"/>
                    <a:pt x="4262" y="35"/>
                  </a:cubicBezTo>
                  <a:cubicBezTo>
                    <a:pt x="-1589" y="2070"/>
                    <a:pt x="-312" y="8969"/>
                    <a:pt x="1626" y="12522"/>
                  </a:cubicBezTo>
                  <a:cubicBezTo>
                    <a:pt x="2705" y="14501"/>
                    <a:pt x="4781" y="16263"/>
                    <a:pt x="6539" y="17913"/>
                  </a:cubicBezTo>
                  <a:cubicBezTo>
                    <a:pt x="7270" y="18599"/>
                    <a:pt x="9236" y="20755"/>
                    <a:pt x="10782" y="20818"/>
                  </a:cubicBezTo>
                  <a:cubicBezTo>
                    <a:pt x="10754" y="21154"/>
                    <a:pt x="11191" y="21520"/>
                    <a:pt x="11666" y="21322"/>
                  </a:cubicBezTo>
                  <a:cubicBezTo>
                    <a:pt x="13400" y="20604"/>
                    <a:pt x="15056" y="19738"/>
                    <a:pt x="16654" y="18865"/>
                  </a:cubicBezTo>
                  <a:cubicBezTo>
                    <a:pt x="17420" y="18447"/>
                    <a:pt x="19336" y="17690"/>
                    <a:pt x="19394" y="16840"/>
                  </a:cubicBezTo>
                  <a:cubicBezTo>
                    <a:pt x="19747" y="16789"/>
                    <a:pt x="20011" y="16483"/>
                    <a:pt x="19745" y="16176"/>
                  </a:cubicBezTo>
                  <a:cubicBezTo>
                    <a:pt x="17811" y="13931"/>
                    <a:pt x="15737" y="11726"/>
                    <a:pt x="13536" y="9624"/>
                  </a:cubicBezTo>
                  <a:cubicBezTo>
                    <a:pt x="13351" y="9448"/>
                    <a:pt x="13119" y="9379"/>
                    <a:pt x="12891" y="9383"/>
                  </a:cubicBezTo>
                  <a:cubicBezTo>
                    <a:pt x="12744" y="9080"/>
                    <a:pt x="12208" y="8922"/>
                    <a:pt x="11829" y="9254"/>
                  </a:cubicBezTo>
                  <a:cubicBezTo>
                    <a:pt x="10966" y="10012"/>
                    <a:pt x="9950" y="10518"/>
                    <a:pt x="8771" y="10897"/>
                  </a:cubicBezTo>
                  <a:cubicBezTo>
                    <a:pt x="8737" y="10832"/>
                    <a:pt x="8662" y="10783"/>
                    <a:pt x="8537" y="10783"/>
                  </a:cubicBezTo>
                  <a:cubicBezTo>
                    <a:pt x="5791" y="10781"/>
                    <a:pt x="8600" y="3878"/>
                    <a:pt x="9203" y="2900"/>
                  </a:cubicBezTo>
                  <a:cubicBezTo>
                    <a:pt x="9306" y="2734"/>
                    <a:pt x="9256" y="2486"/>
                    <a:pt x="9091" y="2351"/>
                  </a:cubicBezTo>
                  <a:cubicBezTo>
                    <a:pt x="8945" y="2230"/>
                    <a:pt x="8810" y="2162"/>
                    <a:pt x="8592" y="2143"/>
                  </a:cubicBezTo>
                  <a:cubicBezTo>
                    <a:pt x="8550" y="2139"/>
                    <a:pt x="8512" y="2146"/>
                    <a:pt x="8471" y="2148"/>
                  </a:cubicBezTo>
                  <a:close/>
                </a:path>
              </a:pathLst>
            </a:custGeom>
            <a:solidFill>
              <a:srgbClr val="89C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56" name="Shape 3556"/>
            <p:cNvSpPr/>
            <p:nvPr/>
          </p:nvSpPr>
          <p:spPr>
            <a:xfrm>
              <a:off x="13051" y="1615"/>
              <a:ext cx="449" cy="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1" h="21275" extrusionOk="0">
                  <a:moveTo>
                    <a:pt x="8191" y="3273"/>
                  </a:moveTo>
                  <a:cubicBezTo>
                    <a:pt x="7265" y="3138"/>
                    <a:pt x="6272" y="3116"/>
                    <a:pt x="5368" y="3069"/>
                  </a:cubicBezTo>
                  <a:cubicBezTo>
                    <a:pt x="4368" y="3016"/>
                    <a:pt x="3366" y="3026"/>
                    <a:pt x="2365" y="3059"/>
                  </a:cubicBezTo>
                  <a:cubicBezTo>
                    <a:pt x="2466" y="2835"/>
                    <a:pt x="2603" y="2637"/>
                    <a:pt x="2752" y="2448"/>
                  </a:cubicBezTo>
                  <a:cubicBezTo>
                    <a:pt x="4260" y="2589"/>
                    <a:pt x="5825" y="2708"/>
                    <a:pt x="7335" y="2714"/>
                  </a:cubicBezTo>
                  <a:cubicBezTo>
                    <a:pt x="7698" y="2813"/>
                    <a:pt x="8058" y="2908"/>
                    <a:pt x="8405" y="3002"/>
                  </a:cubicBezTo>
                  <a:cubicBezTo>
                    <a:pt x="8335" y="3083"/>
                    <a:pt x="8262" y="3178"/>
                    <a:pt x="8191" y="3273"/>
                  </a:cubicBezTo>
                  <a:close/>
                  <a:moveTo>
                    <a:pt x="7304" y="4827"/>
                  </a:moveTo>
                  <a:cubicBezTo>
                    <a:pt x="6487" y="4779"/>
                    <a:pt x="5628" y="4842"/>
                    <a:pt x="4822" y="4863"/>
                  </a:cubicBezTo>
                  <a:cubicBezTo>
                    <a:pt x="3834" y="4889"/>
                    <a:pt x="2847" y="4940"/>
                    <a:pt x="1862" y="5007"/>
                  </a:cubicBezTo>
                  <a:cubicBezTo>
                    <a:pt x="1906" y="4537"/>
                    <a:pt x="2019" y="4073"/>
                    <a:pt x="2169" y="3616"/>
                  </a:cubicBezTo>
                  <a:cubicBezTo>
                    <a:pt x="3201" y="3631"/>
                    <a:pt x="4231" y="3673"/>
                    <a:pt x="5259" y="3756"/>
                  </a:cubicBezTo>
                  <a:cubicBezTo>
                    <a:pt x="6062" y="3821"/>
                    <a:pt x="6876" y="3964"/>
                    <a:pt x="7686" y="4065"/>
                  </a:cubicBezTo>
                  <a:cubicBezTo>
                    <a:pt x="7554" y="4305"/>
                    <a:pt x="7424" y="4556"/>
                    <a:pt x="7304" y="4827"/>
                  </a:cubicBezTo>
                  <a:close/>
                  <a:moveTo>
                    <a:pt x="6743" y="6428"/>
                  </a:moveTo>
                  <a:cubicBezTo>
                    <a:pt x="6741" y="6427"/>
                    <a:pt x="6741" y="6426"/>
                    <a:pt x="6739" y="6426"/>
                  </a:cubicBezTo>
                  <a:cubicBezTo>
                    <a:pt x="5927" y="6267"/>
                    <a:pt x="5007" y="6380"/>
                    <a:pt x="4172" y="6369"/>
                  </a:cubicBezTo>
                  <a:cubicBezTo>
                    <a:pt x="3396" y="6360"/>
                    <a:pt x="2625" y="6302"/>
                    <a:pt x="1860" y="6221"/>
                  </a:cubicBezTo>
                  <a:cubicBezTo>
                    <a:pt x="1833" y="5989"/>
                    <a:pt x="1826" y="5758"/>
                    <a:pt x="1829" y="5526"/>
                  </a:cubicBezTo>
                  <a:cubicBezTo>
                    <a:pt x="2830" y="5488"/>
                    <a:pt x="3831" y="5466"/>
                    <a:pt x="4835" y="5465"/>
                  </a:cubicBezTo>
                  <a:cubicBezTo>
                    <a:pt x="5553" y="5465"/>
                    <a:pt x="6303" y="5518"/>
                    <a:pt x="7033" y="5499"/>
                  </a:cubicBezTo>
                  <a:cubicBezTo>
                    <a:pt x="6923" y="5802"/>
                    <a:pt x="6824" y="6113"/>
                    <a:pt x="6743" y="6428"/>
                  </a:cubicBezTo>
                  <a:close/>
                  <a:moveTo>
                    <a:pt x="6557" y="8957"/>
                  </a:moveTo>
                  <a:cubicBezTo>
                    <a:pt x="6076" y="9026"/>
                    <a:pt x="5592" y="9091"/>
                    <a:pt x="5083" y="9093"/>
                  </a:cubicBezTo>
                  <a:cubicBezTo>
                    <a:pt x="4250" y="9095"/>
                    <a:pt x="3418" y="9016"/>
                    <a:pt x="2598" y="8910"/>
                  </a:cubicBezTo>
                  <a:cubicBezTo>
                    <a:pt x="2292" y="8198"/>
                    <a:pt x="2078" y="7466"/>
                    <a:pt x="1937" y="6730"/>
                  </a:cubicBezTo>
                  <a:cubicBezTo>
                    <a:pt x="2646" y="6826"/>
                    <a:pt x="3359" y="6902"/>
                    <a:pt x="4080" y="6944"/>
                  </a:cubicBezTo>
                  <a:cubicBezTo>
                    <a:pt x="4888" y="6991"/>
                    <a:pt x="5831" y="7080"/>
                    <a:pt x="6628" y="6921"/>
                  </a:cubicBezTo>
                  <a:cubicBezTo>
                    <a:pt x="6487" y="7640"/>
                    <a:pt x="6445" y="8347"/>
                    <a:pt x="6557" y="8957"/>
                  </a:cubicBezTo>
                  <a:close/>
                  <a:moveTo>
                    <a:pt x="10705" y="10510"/>
                  </a:moveTo>
                  <a:cubicBezTo>
                    <a:pt x="11441" y="10694"/>
                    <a:pt x="12231" y="10762"/>
                    <a:pt x="13002" y="10824"/>
                  </a:cubicBezTo>
                  <a:cubicBezTo>
                    <a:pt x="13840" y="10891"/>
                    <a:pt x="14745" y="11044"/>
                    <a:pt x="15585" y="11001"/>
                  </a:cubicBezTo>
                  <a:cubicBezTo>
                    <a:pt x="15844" y="11266"/>
                    <a:pt x="16103" y="11532"/>
                    <a:pt x="16362" y="11797"/>
                  </a:cubicBezTo>
                  <a:cubicBezTo>
                    <a:pt x="14637" y="11291"/>
                    <a:pt x="12363" y="11364"/>
                    <a:pt x="10528" y="11250"/>
                  </a:cubicBezTo>
                  <a:cubicBezTo>
                    <a:pt x="10267" y="11233"/>
                    <a:pt x="10003" y="11219"/>
                    <a:pt x="9741" y="11203"/>
                  </a:cubicBezTo>
                  <a:cubicBezTo>
                    <a:pt x="10075" y="10986"/>
                    <a:pt x="10391" y="10750"/>
                    <a:pt x="10705" y="10510"/>
                  </a:cubicBezTo>
                  <a:close/>
                  <a:moveTo>
                    <a:pt x="13327" y="8716"/>
                  </a:moveTo>
                  <a:cubicBezTo>
                    <a:pt x="13912" y="9293"/>
                    <a:pt x="14487" y="9876"/>
                    <a:pt x="15057" y="10460"/>
                  </a:cubicBezTo>
                  <a:cubicBezTo>
                    <a:pt x="14481" y="10413"/>
                    <a:pt x="13877" y="10442"/>
                    <a:pt x="13308" y="10424"/>
                  </a:cubicBezTo>
                  <a:cubicBezTo>
                    <a:pt x="12539" y="10400"/>
                    <a:pt x="11787" y="10334"/>
                    <a:pt x="11027" y="10261"/>
                  </a:cubicBezTo>
                  <a:cubicBezTo>
                    <a:pt x="11747" y="9703"/>
                    <a:pt x="12464" y="9142"/>
                    <a:pt x="13327" y="8716"/>
                  </a:cubicBezTo>
                  <a:close/>
                  <a:moveTo>
                    <a:pt x="16923" y="12372"/>
                  </a:moveTo>
                  <a:cubicBezTo>
                    <a:pt x="17152" y="12604"/>
                    <a:pt x="17466" y="13009"/>
                    <a:pt x="17829" y="13443"/>
                  </a:cubicBezTo>
                  <a:cubicBezTo>
                    <a:pt x="16242" y="13117"/>
                    <a:pt x="14352" y="13149"/>
                    <a:pt x="12832" y="13074"/>
                  </a:cubicBezTo>
                  <a:cubicBezTo>
                    <a:pt x="10226" y="12947"/>
                    <a:pt x="7610" y="12852"/>
                    <a:pt x="5002" y="12766"/>
                  </a:cubicBezTo>
                  <a:cubicBezTo>
                    <a:pt x="4816" y="12616"/>
                    <a:pt x="4636" y="12464"/>
                    <a:pt x="4449" y="12315"/>
                  </a:cubicBezTo>
                  <a:cubicBezTo>
                    <a:pt x="4599" y="12214"/>
                    <a:pt x="4665" y="12036"/>
                    <a:pt x="4527" y="11888"/>
                  </a:cubicBezTo>
                  <a:cubicBezTo>
                    <a:pt x="4357" y="11708"/>
                    <a:pt x="4198" y="11521"/>
                    <a:pt x="4045" y="11332"/>
                  </a:cubicBezTo>
                  <a:cubicBezTo>
                    <a:pt x="5973" y="11507"/>
                    <a:pt x="7903" y="11667"/>
                    <a:pt x="9832" y="11834"/>
                  </a:cubicBezTo>
                  <a:cubicBezTo>
                    <a:pt x="11912" y="12015"/>
                    <a:pt x="14203" y="12493"/>
                    <a:pt x="16290" y="12424"/>
                  </a:cubicBezTo>
                  <a:cubicBezTo>
                    <a:pt x="16556" y="12415"/>
                    <a:pt x="16671" y="12257"/>
                    <a:pt x="16656" y="12100"/>
                  </a:cubicBezTo>
                  <a:cubicBezTo>
                    <a:pt x="16746" y="12190"/>
                    <a:pt x="16833" y="12281"/>
                    <a:pt x="16923" y="12372"/>
                  </a:cubicBezTo>
                  <a:close/>
                  <a:moveTo>
                    <a:pt x="14356" y="14620"/>
                  </a:moveTo>
                  <a:cubicBezTo>
                    <a:pt x="11753" y="14540"/>
                    <a:pt x="9185" y="14438"/>
                    <a:pt x="6649" y="13980"/>
                  </a:cubicBezTo>
                  <a:cubicBezTo>
                    <a:pt x="6587" y="13969"/>
                    <a:pt x="6531" y="13973"/>
                    <a:pt x="6479" y="13982"/>
                  </a:cubicBezTo>
                  <a:cubicBezTo>
                    <a:pt x="6156" y="13713"/>
                    <a:pt x="5833" y="13444"/>
                    <a:pt x="5506" y="13177"/>
                  </a:cubicBezTo>
                  <a:cubicBezTo>
                    <a:pt x="7708" y="13410"/>
                    <a:pt x="9951" y="13503"/>
                    <a:pt x="12162" y="13669"/>
                  </a:cubicBezTo>
                  <a:cubicBezTo>
                    <a:pt x="14363" y="13834"/>
                    <a:pt x="16530" y="14246"/>
                    <a:pt x="18715" y="14407"/>
                  </a:cubicBezTo>
                  <a:cubicBezTo>
                    <a:pt x="18917" y="14600"/>
                    <a:pt x="19127" y="14766"/>
                    <a:pt x="19338" y="14910"/>
                  </a:cubicBezTo>
                  <a:cubicBezTo>
                    <a:pt x="17743" y="14623"/>
                    <a:pt x="15920" y="14670"/>
                    <a:pt x="14356" y="14620"/>
                  </a:cubicBezTo>
                  <a:close/>
                  <a:moveTo>
                    <a:pt x="18214" y="15882"/>
                  </a:moveTo>
                  <a:cubicBezTo>
                    <a:pt x="16867" y="15719"/>
                    <a:pt x="15278" y="15817"/>
                    <a:pt x="14000" y="15756"/>
                  </a:cubicBezTo>
                  <a:cubicBezTo>
                    <a:pt x="12100" y="15666"/>
                    <a:pt x="10193" y="15537"/>
                    <a:pt x="8287" y="15513"/>
                  </a:cubicBezTo>
                  <a:cubicBezTo>
                    <a:pt x="7924" y="15195"/>
                    <a:pt x="7552" y="14882"/>
                    <a:pt x="7182" y="14569"/>
                  </a:cubicBezTo>
                  <a:cubicBezTo>
                    <a:pt x="9081" y="14960"/>
                    <a:pt x="11058" y="15102"/>
                    <a:pt x="13023" y="15212"/>
                  </a:cubicBezTo>
                  <a:cubicBezTo>
                    <a:pt x="14854" y="15315"/>
                    <a:pt x="16674" y="15509"/>
                    <a:pt x="18492" y="15662"/>
                  </a:cubicBezTo>
                  <a:cubicBezTo>
                    <a:pt x="18400" y="15735"/>
                    <a:pt x="18304" y="15805"/>
                    <a:pt x="18214" y="15882"/>
                  </a:cubicBezTo>
                  <a:close/>
                  <a:moveTo>
                    <a:pt x="16542" y="17342"/>
                  </a:moveTo>
                  <a:cubicBezTo>
                    <a:pt x="16489" y="17378"/>
                    <a:pt x="16435" y="17414"/>
                    <a:pt x="16384" y="17449"/>
                  </a:cubicBezTo>
                  <a:cubicBezTo>
                    <a:pt x="15726" y="17435"/>
                    <a:pt x="15056" y="17457"/>
                    <a:pt x="14406" y="17433"/>
                  </a:cubicBezTo>
                  <a:cubicBezTo>
                    <a:pt x="13109" y="17384"/>
                    <a:pt x="11804" y="17299"/>
                    <a:pt x="10526" y="17129"/>
                  </a:cubicBezTo>
                  <a:cubicBezTo>
                    <a:pt x="10381" y="17109"/>
                    <a:pt x="10268" y="17158"/>
                    <a:pt x="10192" y="17231"/>
                  </a:cubicBezTo>
                  <a:cubicBezTo>
                    <a:pt x="9775" y="16837"/>
                    <a:pt x="9346" y="16449"/>
                    <a:pt x="8915" y="16063"/>
                  </a:cubicBezTo>
                  <a:cubicBezTo>
                    <a:pt x="10576" y="16175"/>
                    <a:pt x="12237" y="16281"/>
                    <a:pt x="13897" y="16408"/>
                  </a:cubicBezTo>
                  <a:cubicBezTo>
                    <a:pt x="14879" y="16484"/>
                    <a:pt x="16118" y="16689"/>
                    <a:pt x="17271" y="16741"/>
                  </a:cubicBezTo>
                  <a:cubicBezTo>
                    <a:pt x="17033" y="16957"/>
                    <a:pt x="16793" y="17164"/>
                    <a:pt x="16542" y="17342"/>
                  </a:cubicBezTo>
                  <a:close/>
                  <a:moveTo>
                    <a:pt x="14255" y="18848"/>
                  </a:moveTo>
                  <a:cubicBezTo>
                    <a:pt x="14111" y="18846"/>
                    <a:pt x="13965" y="18843"/>
                    <a:pt x="13824" y="18835"/>
                  </a:cubicBezTo>
                  <a:cubicBezTo>
                    <a:pt x="13086" y="18790"/>
                    <a:pt x="12356" y="18691"/>
                    <a:pt x="11635" y="18571"/>
                  </a:cubicBezTo>
                  <a:cubicBezTo>
                    <a:pt x="11610" y="18566"/>
                    <a:pt x="11588" y="18569"/>
                    <a:pt x="11563" y="18570"/>
                  </a:cubicBezTo>
                  <a:cubicBezTo>
                    <a:pt x="11284" y="18287"/>
                    <a:pt x="11003" y="18004"/>
                    <a:pt x="10714" y="17726"/>
                  </a:cubicBezTo>
                  <a:cubicBezTo>
                    <a:pt x="11895" y="17914"/>
                    <a:pt x="13098" y="18012"/>
                    <a:pt x="14302" y="18087"/>
                  </a:cubicBezTo>
                  <a:cubicBezTo>
                    <a:pt x="14633" y="18107"/>
                    <a:pt x="14978" y="18137"/>
                    <a:pt x="15327" y="18161"/>
                  </a:cubicBezTo>
                  <a:cubicBezTo>
                    <a:pt x="14971" y="18392"/>
                    <a:pt x="14613" y="18620"/>
                    <a:pt x="14255" y="18848"/>
                  </a:cubicBezTo>
                  <a:close/>
                  <a:moveTo>
                    <a:pt x="12752" y="19819"/>
                  </a:moveTo>
                  <a:cubicBezTo>
                    <a:pt x="12525" y="19569"/>
                    <a:pt x="12289" y="19324"/>
                    <a:pt x="12054" y="19079"/>
                  </a:cubicBezTo>
                  <a:cubicBezTo>
                    <a:pt x="12551" y="19168"/>
                    <a:pt x="13049" y="19244"/>
                    <a:pt x="13554" y="19301"/>
                  </a:cubicBezTo>
                  <a:cubicBezTo>
                    <a:pt x="13285" y="19473"/>
                    <a:pt x="13015" y="19644"/>
                    <a:pt x="12752" y="19819"/>
                  </a:cubicBezTo>
                  <a:close/>
                  <a:moveTo>
                    <a:pt x="2797" y="9328"/>
                  </a:moveTo>
                  <a:cubicBezTo>
                    <a:pt x="3627" y="9453"/>
                    <a:pt x="4464" y="9539"/>
                    <a:pt x="5317" y="9565"/>
                  </a:cubicBezTo>
                  <a:cubicBezTo>
                    <a:pt x="5759" y="9578"/>
                    <a:pt x="6252" y="9584"/>
                    <a:pt x="6734" y="9547"/>
                  </a:cubicBezTo>
                  <a:cubicBezTo>
                    <a:pt x="6975" y="10115"/>
                    <a:pt x="7408" y="10540"/>
                    <a:pt x="8103" y="10713"/>
                  </a:cubicBezTo>
                  <a:cubicBezTo>
                    <a:pt x="8103" y="10753"/>
                    <a:pt x="8099" y="10792"/>
                    <a:pt x="8112" y="10830"/>
                  </a:cubicBezTo>
                  <a:cubicBezTo>
                    <a:pt x="8155" y="10952"/>
                    <a:pt x="8207" y="11041"/>
                    <a:pt x="8278" y="11119"/>
                  </a:cubicBezTo>
                  <a:cubicBezTo>
                    <a:pt x="6744" y="11031"/>
                    <a:pt x="5210" y="10941"/>
                    <a:pt x="3677" y="10844"/>
                  </a:cubicBezTo>
                  <a:cubicBezTo>
                    <a:pt x="3328" y="10357"/>
                    <a:pt x="3047" y="9847"/>
                    <a:pt x="2797" y="9328"/>
                  </a:cubicBezTo>
                  <a:close/>
                  <a:moveTo>
                    <a:pt x="3812" y="1373"/>
                  </a:moveTo>
                  <a:cubicBezTo>
                    <a:pt x="4150" y="1584"/>
                    <a:pt x="4537" y="1768"/>
                    <a:pt x="4948" y="1937"/>
                  </a:cubicBezTo>
                  <a:cubicBezTo>
                    <a:pt x="4374" y="1933"/>
                    <a:pt x="3800" y="1934"/>
                    <a:pt x="3233" y="1921"/>
                  </a:cubicBezTo>
                  <a:cubicBezTo>
                    <a:pt x="3422" y="1737"/>
                    <a:pt x="3616" y="1557"/>
                    <a:pt x="3812" y="1373"/>
                  </a:cubicBezTo>
                  <a:close/>
                  <a:moveTo>
                    <a:pt x="9247" y="2479"/>
                  </a:moveTo>
                  <a:cubicBezTo>
                    <a:pt x="8531" y="2106"/>
                    <a:pt x="7788" y="1767"/>
                    <a:pt x="7035" y="1434"/>
                  </a:cubicBezTo>
                  <a:cubicBezTo>
                    <a:pt x="6189" y="1061"/>
                    <a:pt x="5391" y="596"/>
                    <a:pt x="4474" y="319"/>
                  </a:cubicBezTo>
                  <a:cubicBezTo>
                    <a:pt x="4462" y="315"/>
                    <a:pt x="4453" y="317"/>
                    <a:pt x="4441" y="314"/>
                  </a:cubicBezTo>
                  <a:cubicBezTo>
                    <a:pt x="4307" y="81"/>
                    <a:pt x="3935" y="-68"/>
                    <a:pt x="3516" y="31"/>
                  </a:cubicBezTo>
                  <a:cubicBezTo>
                    <a:pt x="672" y="705"/>
                    <a:pt x="-76" y="3874"/>
                    <a:pt x="6" y="5707"/>
                  </a:cubicBezTo>
                  <a:cubicBezTo>
                    <a:pt x="91" y="7608"/>
                    <a:pt x="688" y="9537"/>
                    <a:pt x="2225" y="11052"/>
                  </a:cubicBezTo>
                  <a:cubicBezTo>
                    <a:pt x="2054" y="11157"/>
                    <a:pt x="1978" y="11342"/>
                    <a:pt x="2152" y="11519"/>
                  </a:cubicBezTo>
                  <a:cubicBezTo>
                    <a:pt x="5294" y="14714"/>
                    <a:pt x="8800" y="17709"/>
                    <a:pt x="11735" y="21009"/>
                  </a:cubicBezTo>
                  <a:cubicBezTo>
                    <a:pt x="12199" y="21532"/>
                    <a:pt x="13096" y="21203"/>
                    <a:pt x="13246" y="20716"/>
                  </a:cubicBezTo>
                  <a:cubicBezTo>
                    <a:pt x="13269" y="20706"/>
                    <a:pt x="13292" y="20704"/>
                    <a:pt x="13316" y="20693"/>
                  </a:cubicBezTo>
                  <a:cubicBezTo>
                    <a:pt x="14162" y="20282"/>
                    <a:pt x="14986" y="19849"/>
                    <a:pt x="15788" y="19396"/>
                  </a:cubicBezTo>
                  <a:cubicBezTo>
                    <a:pt x="15875" y="19386"/>
                    <a:pt x="15965" y="19384"/>
                    <a:pt x="16049" y="19369"/>
                  </a:cubicBezTo>
                  <a:cubicBezTo>
                    <a:pt x="16251" y="19334"/>
                    <a:pt x="16334" y="19207"/>
                    <a:pt x="16303" y="19096"/>
                  </a:cubicBezTo>
                  <a:cubicBezTo>
                    <a:pt x="16877" y="18763"/>
                    <a:pt x="17442" y="18423"/>
                    <a:pt x="17993" y="18071"/>
                  </a:cubicBezTo>
                  <a:cubicBezTo>
                    <a:pt x="18863" y="17516"/>
                    <a:pt x="20278" y="16707"/>
                    <a:pt x="20411" y="15791"/>
                  </a:cubicBezTo>
                  <a:cubicBezTo>
                    <a:pt x="20782" y="15766"/>
                    <a:pt x="20903" y="15444"/>
                    <a:pt x="20655" y="15268"/>
                  </a:cubicBezTo>
                  <a:cubicBezTo>
                    <a:pt x="20859" y="15221"/>
                    <a:pt x="21038" y="15125"/>
                    <a:pt x="21107" y="14969"/>
                  </a:cubicBezTo>
                  <a:cubicBezTo>
                    <a:pt x="21524" y="14017"/>
                    <a:pt x="19405" y="12538"/>
                    <a:pt x="18709" y="11817"/>
                  </a:cubicBezTo>
                  <a:cubicBezTo>
                    <a:pt x="17401" y="10465"/>
                    <a:pt x="16109" y="9093"/>
                    <a:pt x="14644" y="7828"/>
                  </a:cubicBezTo>
                  <a:cubicBezTo>
                    <a:pt x="14333" y="7560"/>
                    <a:pt x="13923" y="7547"/>
                    <a:pt x="13595" y="7663"/>
                  </a:cubicBezTo>
                  <a:cubicBezTo>
                    <a:pt x="13570" y="7667"/>
                    <a:pt x="13547" y="7664"/>
                    <a:pt x="13521" y="7670"/>
                  </a:cubicBezTo>
                  <a:cubicBezTo>
                    <a:pt x="11694" y="8078"/>
                    <a:pt x="10263" y="9041"/>
                    <a:pt x="8860" y="9943"/>
                  </a:cubicBezTo>
                  <a:cubicBezTo>
                    <a:pt x="8612" y="9703"/>
                    <a:pt x="8437" y="9428"/>
                    <a:pt x="8310" y="9133"/>
                  </a:cubicBezTo>
                  <a:cubicBezTo>
                    <a:pt x="8384" y="9039"/>
                    <a:pt x="8324" y="8926"/>
                    <a:pt x="8206" y="8858"/>
                  </a:cubicBezTo>
                  <a:cubicBezTo>
                    <a:pt x="7662" y="7064"/>
                    <a:pt x="8923" y="4605"/>
                    <a:pt x="10099" y="3406"/>
                  </a:cubicBezTo>
                  <a:cubicBezTo>
                    <a:pt x="10601" y="2894"/>
                    <a:pt x="9912" y="2394"/>
                    <a:pt x="9247" y="2479"/>
                  </a:cubicBezTo>
                  <a:close/>
                </a:path>
              </a:pathLst>
            </a:custGeom>
            <a:solidFill>
              <a:srgbClr val="89C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57" name="Shape 3557"/>
            <p:cNvSpPr/>
            <p:nvPr/>
          </p:nvSpPr>
          <p:spPr>
            <a:xfrm>
              <a:off x="17940" y="4218"/>
              <a:ext cx="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cubicBezTo>
                    <a:pt x="14897" y="7361"/>
                    <a:pt x="5586" y="14601"/>
                    <a:pt x="0" y="21600"/>
                  </a:cubicBez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9C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58" name="Shape 3558"/>
            <p:cNvSpPr/>
            <p:nvPr/>
          </p:nvSpPr>
          <p:spPr>
            <a:xfrm>
              <a:off x="17307" y="3743"/>
              <a:ext cx="1134" cy="1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22" y="15127"/>
                  </a:moveTo>
                  <a:lnTo>
                    <a:pt x="14642" y="15127"/>
                  </a:lnTo>
                  <a:lnTo>
                    <a:pt x="14642" y="11296"/>
                  </a:lnTo>
                  <a:cubicBezTo>
                    <a:pt x="14642" y="10334"/>
                    <a:pt x="14298" y="9677"/>
                    <a:pt x="13436" y="9677"/>
                  </a:cubicBezTo>
                  <a:cubicBezTo>
                    <a:pt x="12778" y="9677"/>
                    <a:pt x="12387" y="10119"/>
                    <a:pt x="12215" y="10548"/>
                  </a:cubicBezTo>
                  <a:cubicBezTo>
                    <a:pt x="12152" y="10701"/>
                    <a:pt x="12136" y="10913"/>
                    <a:pt x="12136" y="11128"/>
                  </a:cubicBezTo>
                  <a:lnTo>
                    <a:pt x="12136" y="15127"/>
                  </a:lnTo>
                  <a:lnTo>
                    <a:pt x="9755" y="15127"/>
                  </a:lnTo>
                  <a:cubicBezTo>
                    <a:pt x="9755" y="15127"/>
                    <a:pt x="9787" y="8638"/>
                    <a:pt x="9755" y="7967"/>
                  </a:cubicBezTo>
                  <a:lnTo>
                    <a:pt x="12136" y="7967"/>
                  </a:lnTo>
                  <a:lnTo>
                    <a:pt x="12136" y="8981"/>
                  </a:lnTo>
                  <a:cubicBezTo>
                    <a:pt x="12452" y="8494"/>
                    <a:pt x="13017" y="7799"/>
                    <a:pt x="14282" y="7799"/>
                  </a:cubicBezTo>
                  <a:cubicBezTo>
                    <a:pt x="15848" y="7799"/>
                    <a:pt x="17022" y="8821"/>
                    <a:pt x="17022" y="11021"/>
                  </a:cubicBezTo>
                  <a:cubicBezTo>
                    <a:pt x="17022" y="11021"/>
                    <a:pt x="17022" y="15127"/>
                    <a:pt x="17022" y="15127"/>
                  </a:cubicBezTo>
                  <a:close/>
                  <a:moveTo>
                    <a:pt x="7248" y="6989"/>
                  </a:moveTo>
                  <a:lnTo>
                    <a:pt x="7233" y="6989"/>
                  </a:lnTo>
                  <a:cubicBezTo>
                    <a:pt x="6435" y="6989"/>
                    <a:pt x="5917" y="6439"/>
                    <a:pt x="5917" y="5752"/>
                  </a:cubicBezTo>
                  <a:cubicBezTo>
                    <a:pt x="5917" y="5049"/>
                    <a:pt x="6450" y="4515"/>
                    <a:pt x="7264" y="4515"/>
                  </a:cubicBezTo>
                  <a:cubicBezTo>
                    <a:pt x="8079" y="4515"/>
                    <a:pt x="8580" y="5049"/>
                    <a:pt x="8595" y="5752"/>
                  </a:cubicBezTo>
                  <a:cubicBezTo>
                    <a:pt x="8595" y="6439"/>
                    <a:pt x="8079" y="6989"/>
                    <a:pt x="7248" y="6989"/>
                  </a:cubicBezTo>
                  <a:close/>
                  <a:moveTo>
                    <a:pt x="8439" y="15127"/>
                  </a:moveTo>
                  <a:lnTo>
                    <a:pt x="6058" y="15127"/>
                  </a:lnTo>
                  <a:lnTo>
                    <a:pt x="6058" y="7967"/>
                  </a:lnTo>
                  <a:lnTo>
                    <a:pt x="8439" y="7967"/>
                  </a:lnTo>
                  <a:cubicBezTo>
                    <a:pt x="8439" y="7967"/>
                    <a:pt x="8439" y="15127"/>
                    <a:pt x="8439" y="15127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89C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59" name="Shape 3559"/>
            <p:cNvSpPr/>
            <p:nvPr/>
          </p:nvSpPr>
          <p:spPr>
            <a:xfrm>
              <a:off x="15093" y="1083"/>
              <a:ext cx="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cubicBezTo>
                    <a:pt x="13239" y="7038"/>
                    <a:pt x="6271" y="14804"/>
                    <a:pt x="0" y="21600"/>
                  </a:cubicBez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89C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60" name="Shape 3560"/>
            <p:cNvSpPr/>
            <p:nvPr/>
          </p:nvSpPr>
          <p:spPr>
            <a:xfrm>
              <a:off x="14848" y="882"/>
              <a:ext cx="440" cy="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2" y="18081"/>
                  </a:moveTo>
                  <a:lnTo>
                    <a:pt x="15050" y="18081"/>
                  </a:lnTo>
                  <a:lnTo>
                    <a:pt x="15050" y="12862"/>
                  </a:lnTo>
                  <a:cubicBezTo>
                    <a:pt x="15050" y="11551"/>
                    <a:pt x="14576" y="10657"/>
                    <a:pt x="13398" y="10657"/>
                  </a:cubicBezTo>
                  <a:cubicBezTo>
                    <a:pt x="12494" y="10657"/>
                    <a:pt x="11959" y="11260"/>
                    <a:pt x="11723" y="11843"/>
                  </a:cubicBezTo>
                  <a:cubicBezTo>
                    <a:pt x="11636" y="12051"/>
                    <a:pt x="11616" y="12342"/>
                    <a:pt x="11616" y="12633"/>
                  </a:cubicBezTo>
                  <a:lnTo>
                    <a:pt x="11616" y="18081"/>
                  </a:lnTo>
                  <a:lnTo>
                    <a:pt x="8353" y="18081"/>
                  </a:lnTo>
                  <a:cubicBezTo>
                    <a:pt x="8353" y="18081"/>
                    <a:pt x="8396" y="9242"/>
                    <a:pt x="8353" y="8329"/>
                  </a:cubicBezTo>
                  <a:lnTo>
                    <a:pt x="11616" y="8329"/>
                  </a:lnTo>
                  <a:lnTo>
                    <a:pt x="11616" y="9711"/>
                  </a:lnTo>
                  <a:cubicBezTo>
                    <a:pt x="12049" y="9047"/>
                    <a:pt x="12823" y="8099"/>
                    <a:pt x="14556" y="8099"/>
                  </a:cubicBezTo>
                  <a:cubicBezTo>
                    <a:pt x="16702" y="8099"/>
                    <a:pt x="18312" y="9492"/>
                    <a:pt x="18312" y="12489"/>
                  </a:cubicBezTo>
                  <a:cubicBezTo>
                    <a:pt x="18312" y="12489"/>
                    <a:pt x="18312" y="18081"/>
                    <a:pt x="18312" y="18081"/>
                  </a:cubicBezTo>
                  <a:close/>
                  <a:moveTo>
                    <a:pt x="4916" y="6996"/>
                  </a:moveTo>
                  <a:lnTo>
                    <a:pt x="4895" y="6996"/>
                  </a:lnTo>
                  <a:cubicBezTo>
                    <a:pt x="3800" y="6996"/>
                    <a:pt x="3091" y="6247"/>
                    <a:pt x="3091" y="5311"/>
                  </a:cubicBezTo>
                  <a:cubicBezTo>
                    <a:pt x="3091" y="4354"/>
                    <a:pt x="3822" y="3627"/>
                    <a:pt x="4937" y="3627"/>
                  </a:cubicBezTo>
                  <a:cubicBezTo>
                    <a:pt x="6053" y="3627"/>
                    <a:pt x="6740" y="4354"/>
                    <a:pt x="6762" y="5311"/>
                  </a:cubicBezTo>
                  <a:cubicBezTo>
                    <a:pt x="6762" y="6248"/>
                    <a:pt x="6053" y="6996"/>
                    <a:pt x="4916" y="6996"/>
                  </a:cubicBezTo>
                  <a:close/>
                  <a:moveTo>
                    <a:pt x="6548" y="18081"/>
                  </a:moveTo>
                  <a:lnTo>
                    <a:pt x="3284" y="18081"/>
                  </a:lnTo>
                  <a:lnTo>
                    <a:pt x="3284" y="8329"/>
                  </a:lnTo>
                  <a:lnTo>
                    <a:pt x="6548" y="8329"/>
                  </a:lnTo>
                  <a:cubicBezTo>
                    <a:pt x="6548" y="8329"/>
                    <a:pt x="6548" y="18081"/>
                    <a:pt x="6548" y="18081"/>
                  </a:cubicBezTo>
                  <a:close/>
                  <a:moveTo>
                    <a:pt x="20005" y="0"/>
                  </a:moveTo>
                  <a:lnTo>
                    <a:pt x="1595" y="0"/>
                  </a:lnTo>
                  <a:cubicBezTo>
                    <a:pt x="715" y="0"/>
                    <a:pt x="0" y="692"/>
                    <a:pt x="0" y="1548"/>
                  </a:cubicBezTo>
                  <a:lnTo>
                    <a:pt x="0" y="20052"/>
                  </a:lnTo>
                  <a:cubicBezTo>
                    <a:pt x="0" y="20906"/>
                    <a:pt x="715" y="21600"/>
                    <a:pt x="1595" y="21600"/>
                  </a:cubicBezTo>
                  <a:lnTo>
                    <a:pt x="20005" y="21600"/>
                  </a:lnTo>
                  <a:cubicBezTo>
                    <a:pt x="20886" y="21600"/>
                    <a:pt x="21600" y="20906"/>
                    <a:pt x="21600" y="20052"/>
                  </a:cubicBezTo>
                  <a:lnTo>
                    <a:pt x="21600" y="1548"/>
                  </a:lnTo>
                  <a:cubicBezTo>
                    <a:pt x="21600" y="692"/>
                    <a:pt x="20886" y="0"/>
                    <a:pt x="20005" y="0"/>
                  </a:cubicBezTo>
                  <a:close/>
                </a:path>
              </a:pathLst>
            </a:custGeom>
            <a:solidFill>
              <a:srgbClr val="89C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61" name="Shape 3561"/>
            <p:cNvSpPr/>
            <p:nvPr/>
          </p:nvSpPr>
          <p:spPr>
            <a:xfrm>
              <a:off x="13899" y="2564"/>
              <a:ext cx="48" cy="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2" y="0"/>
                    <a:pt x="0" y="4835"/>
                    <a:pt x="0" y="10798"/>
                  </a:cubicBezTo>
                  <a:cubicBezTo>
                    <a:pt x="0" y="16762"/>
                    <a:pt x="4832" y="21600"/>
                    <a:pt x="10800" y="21600"/>
                  </a:cubicBezTo>
                  <a:cubicBezTo>
                    <a:pt x="16768" y="21600"/>
                    <a:pt x="21600" y="16762"/>
                    <a:pt x="21600" y="10798"/>
                  </a:cubicBezTo>
                  <a:cubicBezTo>
                    <a:pt x="21600" y="4835"/>
                    <a:pt x="16768" y="0"/>
                    <a:pt x="10800" y="0"/>
                  </a:cubicBezTo>
                  <a:close/>
                </a:path>
              </a:pathLst>
            </a:custGeom>
            <a:solidFill>
              <a:srgbClr val="89C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62" name="Shape 3562"/>
            <p:cNvSpPr/>
            <p:nvPr/>
          </p:nvSpPr>
          <p:spPr>
            <a:xfrm>
              <a:off x="13899" y="2435"/>
              <a:ext cx="48" cy="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2" y="0"/>
                    <a:pt x="0" y="4830"/>
                    <a:pt x="0" y="10802"/>
                  </a:cubicBezTo>
                  <a:cubicBezTo>
                    <a:pt x="0" y="16773"/>
                    <a:pt x="4832" y="21600"/>
                    <a:pt x="10800" y="21600"/>
                  </a:cubicBezTo>
                  <a:cubicBezTo>
                    <a:pt x="16768" y="21600"/>
                    <a:pt x="21600" y="16773"/>
                    <a:pt x="21600" y="10802"/>
                  </a:cubicBezTo>
                  <a:cubicBezTo>
                    <a:pt x="21600" y="4830"/>
                    <a:pt x="16768" y="0"/>
                    <a:pt x="10800" y="0"/>
                  </a:cubicBezTo>
                  <a:close/>
                </a:path>
              </a:pathLst>
            </a:custGeom>
            <a:solidFill>
              <a:srgbClr val="89C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63" name="Shape 3563"/>
            <p:cNvSpPr/>
            <p:nvPr/>
          </p:nvSpPr>
          <p:spPr>
            <a:xfrm>
              <a:off x="13899" y="2305"/>
              <a:ext cx="48" cy="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2" y="0"/>
                    <a:pt x="0" y="4833"/>
                    <a:pt x="0" y="10795"/>
                  </a:cubicBezTo>
                  <a:cubicBezTo>
                    <a:pt x="0" y="16760"/>
                    <a:pt x="4832" y="21600"/>
                    <a:pt x="10800" y="21600"/>
                  </a:cubicBezTo>
                  <a:cubicBezTo>
                    <a:pt x="16768" y="21600"/>
                    <a:pt x="21600" y="16760"/>
                    <a:pt x="21600" y="10795"/>
                  </a:cubicBezTo>
                  <a:cubicBezTo>
                    <a:pt x="21600" y="4840"/>
                    <a:pt x="16768" y="0"/>
                    <a:pt x="10800" y="0"/>
                  </a:cubicBezTo>
                  <a:close/>
                </a:path>
              </a:pathLst>
            </a:custGeom>
            <a:solidFill>
              <a:srgbClr val="89C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64" name="Shape 3564"/>
            <p:cNvSpPr/>
            <p:nvPr/>
          </p:nvSpPr>
          <p:spPr>
            <a:xfrm>
              <a:off x="13640" y="2032"/>
              <a:ext cx="856" cy="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23" y="8600"/>
                  </a:moveTo>
                  <a:lnTo>
                    <a:pt x="7077" y="8600"/>
                  </a:lnTo>
                  <a:cubicBezTo>
                    <a:pt x="6423" y="8600"/>
                    <a:pt x="5892" y="8070"/>
                    <a:pt x="5892" y="7415"/>
                  </a:cubicBezTo>
                  <a:cubicBezTo>
                    <a:pt x="5892" y="6761"/>
                    <a:pt x="6423" y="6231"/>
                    <a:pt x="7077" y="6231"/>
                  </a:cubicBezTo>
                  <a:lnTo>
                    <a:pt x="14523" y="6231"/>
                  </a:lnTo>
                  <a:cubicBezTo>
                    <a:pt x="15177" y="6231"/>
                    <a:pt x="15708" y="6761"/>
                    <a:pt x="15708" y="7415"/>
                  </a:cubicBezTo>
                  <a:cubicBezTo>
                    <a:pt x="15708" y="8070"/>
                    <a:pt x="15177" y="8600"/>
                    <a:pt x="14523" y="8600"/>
                  </a:cubicBezTo>
                  <a:close/>
                  <a:moveTo>
                    <a:pt x="14523" y="11985"/>
                  </a:moveTo>
                  <a:lnTo>
                    <a:pt x="7077" y="11985"/>
                  </a:lnTo>
                  <a:cubicBezTo>
                    <a:pt x="6423" y="11985"/>
                    <a:pt x="5892" y="11454"/>
                    <a:pt x="5892" y="10800"/>
                  </a:cubicBezTo>
                  <a:cubicBezTo>
                    <a:pt x="5892" y="10146"/>
                    <a:pt x="6423" y="9615"/>
                    <a:pt x="7077" y="9615"/>
                  </a:cubicBezTo>
                  <a:lnTo>
                    <a:pt x="14523" y="9615"/>
                  </a:lnTo>
                  <a:cubicBezTo>
                    <a:pt x="15177" y="9615"/>
                    <a:pt x="15707" y="10146"/>
                    <a:pt x="15708" y="10800"/>
                  </a:cubicBezTo>
                  <a:cubicBezTo>
                    <a:pt x="15708" y="11454"/>
                    <a:pt x="15177" y="11985"/>
                    <a:pt x="14523" y="11985"/>
                  </a:cubicBezTo>
                  <a:close/>
                  <a:moveTo>
                    <a:pt x="14523" y="15369"/>
                  </a:moveTo>
                  <a:lnTo>
                    <a:pt x="7077" y="15369"/>
                  </a:lnTo>
                  <a:cubicBezTo>
                    <a:pt x="6423" y="15369"/>
                    <a:pt x="5892" y="14839"/>
                    <a:pt x="5892" y="14185"/>
                  </a:cubicBezTo>
                  <a:cubicBezTo>
                    <a:pt x="5892" y="13531"/>
                    <a:pt x="6423" y="13000"/>
                    <a:pt x="7077" y="13000"/>
                  </a:cubicBezTo>
                  <a:lnTo>
                    <a:pt x="14523" y="13000"/>
                  </a:lnTo>
                  <a:cubicBezTo>
                    <a:pt x="15177" y="13000"/>
                    <a:pt x="15707" y="13531"/>
                    <a:pt x="15708" y="14185"/>
                  </a:cubicBezTo>
                  <a:cubicBezTo>
                    <a:pt x="15708" y="14839"/>
                    <a:pt x="15177" y="15369"/>
                    <a:pt x="14523" y="15369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89C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65" name="Shape 3565"/>
            <p:cNvSpPr/>
            <p:nvPr/>
          </p:nvSpPr>
          <p:spPr>
            <a:xfrm>
              <a:off x="16919" y="2708"/>
              <a:ext cx="1094" cy="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2" extrusionOk="0">
                  <a:moveTo>
                    <a:pt x="20797" y="17957"/>
                  </a:moveTo>
                  <a:cubicBezTo>
                    <a:pt x="20794" y="16928"/>
                    <a:pt x="20149" y="16904"/>
                    <a:pt x="19377" y="16559"/>
                  </a:cubicBezTo>
                  <a:lnTo>
                    <a:pt x="15777" y="14948"/>
                  </a:lnTo>
                  <a:cubicBezTo>
                    <a:pt x="15715" y="14920"/>
                    <a:pt x="15653" y="14890"/>
                    <a:pt x="15592" y="14859"/>
                  </a:cubicBezTo>
                  <a:lnTo>
                    <a:pt x="15592" y="14858"/>
                  </a:lnTo>
                  <a:cubicBezTo>
                    <a:pt x="14952" y="14535"/>
                    <a:pt x="14387" y="14084"/>
                    <a:pt x="14180" y="13767"/>
                  </a:cubicBezTo>
                  <a:lnTo>
                    <a:pt x="14171" y="13757"/>
                  </a:lnTo>
                  <a:lnTo>
                    <a:pt x="14169" y="13752"/>
                  </a:lnTo>
                  <a:cubicBezTo>
                    <a:pt x="14157" y="13732"/>
                    <a:pt x="14145" y="13711"/>
                    <a:pt x="14134" y="13690"/>
                  </a:cubicBezTo>
                  <a:lnTo>
                    <a:pt x="14126" y="13675"/>
                  </a:lnTo>
                  <a:lnTo>
                    <a:pt x="14124" y="13669"/>
                  </a:lnTo>
                  <a:lnTo>
                    <a:pt x="14116" y="13660"/>
                  </a:lnTo>
                  <a:lnTo>
                    <a:pt x="14116" y="13658"/>
                  </a:lnTo>
                  <a:cubicBezTo>
                    <a:pt x="14020" y="13498"/>
                    <a:pt x="13923" y="13425"/>
                    <a:pt x="13842" y="13457"/>
                  </a:cubicBezTo>
                  <a:lnTo>
                    <a:pt x="13837" y="13459"/>
                  </a:lnTo>
                  <a:lnTo>
                    <a:pt x="13834" y="13459"/>
                  </a:lnTo>
                  <a:lnTo>
                    <a:pt x="13834" y="13460"/>
                  </a:lnTo>
                  <a:lnTo>
                    <a:pt x="13829" y="13462"/>
                  </a:lnTo>
                  <a:lnTo>
                    <a:pt x="13826" y="13463"/>
                  </a:lnTo>
                  <a:lnTo>
                    <a:pt x="13821" y="13468"/>
                  </a:lnTo>
                  <a:cubicBezTo>
                    <a:pt x="13724" y="13525"/>
                    <a:pt x="13744" y="13462"/>
                    <a:pt x="13704" y="13343"/>
                  </a:cubicBezTo>
                  <a:cubicBezTo>
                    <a:pt x="13607" y="13048"/>
                    <a:pt x="13447" y="12489"/>
                    <a:pt x="13422" y="12406"/>
                  </a:cubicBezTo>
                  <a:cubicBezTo>
                    <a:pt x="13384" y="12253"/>
                    <a:pt x="13284" y="12649"/>
                    <a:pt x="13306" y="12221"/>
                  </a:cubicBezTo>
                  <a:lnTo>
                    <a:pt x="13348" y="11448"/>
                  </a:lnTo>
                  <a:cubicBezTo>
                    <a:pt x="13414" y="11369"/>
                    <a:pt x="13468" y="11305"/>
                    <a:pt x="13504" y="11260"/>
                  </a:cubicBezTo>
                  <a:cubicBezTo>
                    <a:pt x="13738" y="10960"/>
                    <a:pt x="13755" y="10167"/>
                    <a:pt x="13872" y="9975"/>
                  </a:cubicBezTo>
                  <a:cubicBezTo>
                    <a:pt x="13990" y="9781"/>
                    <a:pt x="14226" y="9740"/>
                    <a:pt x="14460" y="8840"/>
                  </a:cubicBezTo>
                  <a:cubicBezTo>
                    <a:pt x="14696" y="7940"/>
                    <a:pt x="14983" y="6655"/>
                    <a:pt x="14680" y="6635"/>
                  </a:cubicBezTo>
                  <a:cubicBezTo>
                    <a:pt x="14606" y="6629"/>
                    <a:pt x="14521" y="6683"/>
                    <a:pt x="14434" y="6768"/>
                  </a:cubicBezTo>
                  <a:cubicBezTo>
                    <a:pt x="14487" y="6438"/>
                    <a:pt x="14600" y="5688"/>
                    <a:pt x="14625" y="5135"/>
                  </a:cubicBezTo>
                  <a:cubicBezTo>
                    <a:pt x="14658" y="4407"/>
                    <a:pt x="14550" y="2540"/>
                    <a:pt x="14180" y="1856"/>
                  </a:cubicBezTo>
                  <a:cubicBezTo>
                    <a:pt x="13948" y="1428"/>
                    <a:pt x="13480" y="1004"/>
                    <a:pt x="13015" y="673"/>
                  </a:cubicBezTo>
                  <a:cubicBezTo>
                    <a:pt x="12736" y="473"/>
                    <a:pt x="12457" y="310"/>
                    <a:pt x="12230" y="199"/>
                  </a:cubicBezTo>
                  <a:cubicBezTo>
                    <a:pt x="11551" y="-138"/>
                    <a:pt x="9411" y="17"/>
                    <a:pt x="8687" y="199"/>
                  </a:cubicBezTo>
                  <a:cubicBezTo>
                    <a:pt x="7862" y="404"/>
                    <a:pt x="7283" y="983"/>
                    <a:pt x="6914" y="1668"/>
                  </a:cubicBezTo>
                  <a:cubicBezTo>
                    <a:pt x="6545" y="2352"/>
                    <a:pt x="6381" y="4407"/>
                    <a:pt x="6414" y="5135"/>
                  </a:cubicBezTo>
                  <a:cubicBezTo>
                    <a:pt x="6429" y="5463"/>
                    <a:pt x="6604" y="6014"/>
                    <a:pt x="6649" y="6351"/>
                  </a:cubicBezTo>
                  <a:cubicBezTo>
                    <a:pt x="6674" y="6527"/>
                    <a:pt x="6698" y="6529"/>
                    <a:pt x="6716" y="6653"/>
                  </a:cubicBezTo>
                  <a:cubicBezTo>
                    <a:pt x="6686" y="6640"/>
                    <a:pt x="6657" y="6633"/>
                    <a:pt x="6629" y="6636"/>
                  </a:cubicBezTo>
                  <a:cubicBezTo>
                    <a:pt x="6326" y="6655"/>
                    <a:pt x="6612" y="7940"/>
                    <a:pt x="6846" y="8840"/>
                  </a:cubicBezTo>
                  <a:cubicBezTo>
                    <a:pt x="7081" y="9740"/>
                    <a:pt x="7316" y="9781"/>
                    <a:pt x="7435" y="9975"/>
                  </a:cubicBezTo>
                  <a:cubicBezTo>
                    <a:pt x="7552" y="10167"/>
                    <a:pt x="7568" y="10960"/>
                    <a:pt x="7805" y="11260"/>
                  </a:cubicBezTo>
                  <a:cubicBezTo>
                    <a:pt x="7841" y="11307"/>
                    <a:pt x="7899" y="11377"/>
                    <a:pt x="7968" y="11460"/>
                  </a:cubicBezTo>
                  <a:lnTo>
                    <a:pt x="8013" y="12090"/>
                  </a:lnTo>
                  <a:lnTo>
                    <a:pt x="8093" y="12440"/>
                  </a:lnTo>
                  <a:cubicBezTo>
                    <a:pt x="8056" y="12340"/>
                    <a:pt x="7985" y="12274"/>
                    <a:pt x="7952" y="12406"/>
                  </a:cubicBezTo>
                  <a:cubicBezTo>
                    <a:pt x="7851" y="12751"/>
                    <a:pt x="7749" y="13094"/>
                    <a:pt x="7648" y="13438"/>
                  </a:cubicBezTo>
                  <a:cubicBezTo>
                    <a:pt x="7637" y="13422"/>
                    <a:pt x="7620" y="13411"/>
                    <a:pt x="7601" y="13410"/>
                  </a:cubicBezTo>
                  <a:cubicBezTo>
                    <a:pt x="7504" y="13313"/>
                    <a:pt x="7371" y="13396"/>
                    <a:pt x="7252" y="13621"/>
                  </a:cubicBezTo>
                  <a:cubicBezTo>
                    <a:pt x="7074" y="13951"/>
                    <a:pt x="6486" y="14427"/>
                    <a:pt x="5802" y="14773"/>
                  </a:cubicBezTo>
                  <a:lnTo>
                    <a:pt x="5783" y="14855"/>
                  </a:lnTo>
                  <a:lnTo>
                    <a:pt x="5780" y="14871"/>
                  </a:lnTo>
                  <a:cubicBezTo>
                    <a:pt x="5726" y="14898"/>
                    <a:pt x="5673" y="14924"/>
                    <a:pt x="5618" y="14948"/>
                  </a:cubicBezTo>
                  <a:lnTo>
                    <a:pt x="2017" y="16559"/>
                  </a:lnTo>
                  <a:cubicBezTo>
                    <a:pt x="1246" y="16905"/>
                    <a:pt x="600" y="16928"/>
                    <a:pt x="596" y="17958"/>
                  </a:cubicBezTo>
                  <a:lnTo>
                    <a:pt x="0" y="21462"/>
                  </a:lnTo>
                  <a:lnTo>
                    <a:pt x="21600" y="21462"/>
                  </a:lnTo>
                  <a:cubicBezTo>
                    <a:pt x="21600" y="21462"/>
                    <a:pt x="20797" y="17957"/>
                    <a:pt x="20797" y="179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66" name="Shape 3566"/>
            <p:cNvSpPr/>
            <p:nvPr/>
          </p:nvSpPr>
          <p:spPr>
            <a:xfrm>
              <a:off x="17091" y="4793"/>
              <a:ext cx="370" cy="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89" y="19922"/>
                  </a:moveTo>
                  <a:lnTo>
                    <a:pt x="7411" y="19922"/>
                  </a:lnTo>
                  <a:lnTo>
                    <a:pt x="7411" y="18743"/>
                  </a:lnTo>
                  <a:lnTo>
                    <a:pt x="14189" y="18743"/>
                  </a:lnTo>
                  <a:cubicBezTo>
                    <a:pt x="14189" y="18743"/>
                    <a:pt x="14189" y="19922"/>
                    <a:pt x="14189" y="19922"/>
                  </a:cubicBezTo>
                  <a:close/>
                  <a:moveTo>
                    <a:pt x="7076" y="1135"/>
                  </a:moveTo>
                  <a:lnTo>
                    <a:pt x="14524" y="1135"/>
                  </a:lnTo>
                  <a:lnTo>
                    <a:pt x="14524" y="1598"/>
                  </a:lnTo>
                  <a:lnTo>
                    <a:pt x="7076" y="1598"/>
                  </a:lnTo>
                  <a:cubicBezTo>
                    <a:pt x="7076" y="1598"/>
                    <a:pt x="7076" y="1135"/>
                    <a:pt x="7076" y="1135"/>
                  </a:cubicBezTo>
                  <a:close/>
                  <a:moveTo>
                    <a:pt x="16990" y="984"/>
                  </a:moveTo>
                  <a:cubicBezTo>
                    <a:pt x="17383" y="984"/>
                    <a:pt x="17702" y="1164"/>
                    <a:pt x="17702" y="1388"/>
                  </a:cubicBezTo>
                  <a:cubicBezTo>
                    <a:pt x="17702" y="1607"/>
                    <a:pt x="17383" y="1786"/>
                    <a:pt x="16990" y="1786"/>
                  </a:cubicBezTo>
                  <a:cubicBezTo>
                    <a:pt x="16598" y="1786"/>
                    <a:pt x="16279" y="1607"/>
                    <a:pt x="16279" y="1388"/>
                  </a:cubicBezTo>
                  <a:cubicBezTo>
                    <a:pt x="16279" y="1164"/>
                    <a:pt x="16598" y="984"/>
                    <a:pt x="16990" y="984"/>
                  </a:cubicBezTo>
                  <a:close/>
                  <a:moveTo>
                    <a:pt x="19517" y="17499"/>
                  </a:moveTo>
                  <a:lnTo>
                    <a:pt x="2080" y="17499"/>
                  </a:lnTo>
                  <a:lnTo>
                    <a:pt x="2080" y="2653"/>
                  </a:lnTo>
                  <a:lnTo>
                    <a:pt x="19517" y="2653"/>
                  </a:lnTo>
                  <a:lnTo>
                    <a:pt x="19517" y="5851"/>
                  </a:lnTo>
                  <a:lnTo>
                    <a:pt x="21594" y="5851"/>
                  </a:lnTo>
                  <a:lnTo>
                    <a:pt x="21594" y="1573"/>
                  </a:lnTo>
                  <a:cubicBezTo>
                    <a:pt x="21594" y="705"/>
                    <a:pt x="20354" y="0"/>
                    <a:pt x="18819" y="0"/>
                  </a:cubicBezTo>
                  <a:lnTo>
                    <a:pt x="2773" y="0"/>
                  </a:lnTo>
                  <a:cubicBezTo>
                    <a:pt x="1241" y="0"/>
                    <a:pt x="0" y="705"/>
                    <a:pt x="0" y="1573"/>
                  </a:cubicBezTo>
                  <a:lnTo>
                    <a:pt x="0" y="20025"/>
                  </a:lnTo>
                  <a:cubicBezTo>
                    <a:pt x="0" y="20894"/>
                    <a:pt x="1241" y="21600"/>
                    <a:pt x="2773" y="21600"/>
                  </a:cubicBezTo>
                  <a:lnTo>
                    <a:pt x="18819" y="21600"/>
                  </a:lnTo>
                  <a:cubicBezTo>
                    <a:pt x="20354" y="21600"/>
                    <a:pt x="21600" y="20894"/>
                    <a:pt x="21600" y="20025"/>
                  </a:cubicBezTo>
                  <a:lnTo>
                    <a:pt x="21600" y="13098"/>
                  </a:lnTo>
                  <a:lnTo>
                    <a:pt x="19517" y="13098"/>
                  </a:lnTo>
                  <a:cubicBezTo>
                    <a:pt x="19517" y="13098"/>
                    <a:pt x="19517" y="17499"/>
                    <a:pt x="19517" y="17499"/>
                  </a:cubicBezTo>
                  <a:close/>
                </a:path>
              </a:pathLst>
            </a:custGeom>
            <a:solidFill>
              <a:srgbClr val="89C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67" name="Shape 3567"/>
            <p:cNvSpPr/>
            <p:nvPr/>
          </p:nvSpPr>
          <p:spPr>
            <a:xfrm>
              <a:off x="17278" y="4994"/>
              <a:ext cx="241" cy="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5308"/>
                  </a:lnTo>
                  <a:lnTo>
                    <a:pt x="2513" y="15308"/>
                  </a:lnTo>
                  <a:lnTo>
                    <a:pt x="0" y="21600"/>
                  </a:lnTo>
                  <a:lnTo>
                    <a:pt x="7340" y="15308"/>
                  </a:lnTo>
                  <a:lnTo>
                    <a:pt x="21600" y="15308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9C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68" name="Shape 3568"/>
            <p:cNvSpPr/>
            <p:nvPr/>
          </p:nvSpPr>
          <p:spPr>
            <a:xfrm>
              <a:off x="17465" y="1414"/>
              <a:ext cx="440" cy="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11" y="9121"/>
                  </a:moveTo>
                  <a:cubicBezTo>
                    <a:pt x="18219" y="8941"/>
                    <a:pt x="18224" y="8757"/>
                    <a:pt x="18224" y="8574"/>
                  </a:cubicBezTo>
                  <a:cubicBezTo>
                    <a:pt x="18224" y="4172"/>
                    <a:pt x="16500" y="0"/>
                    <a:pt x="12861" y="0"/>
                  </a:cubicBezTo>
                  <a:cubicBezTo>
                    <a:pt x="9860" y="0"/>
                    <a:pt x="8791" y="2550"/>
                    <a:pt x="7957" y="5344"/>
                  </a:cubicBezTo>
                  <a:cubicBezTo>
                    <a:pt x="7489" y="4753"/>
                    <a:pt x="6883" y="4397"/>
                    <a:pt x="6220" y="4397"/>
                  </a:cubicBezTo>
                  <a:cubicBezTo>
                    <a:pt x="4736" y="4397"/>
                    <a:pt x="3533" y="6185"/>
                    <a:pt x="3533" y="8391"/>
                  </a:cubicBezTo>
                  <a:cubicBezTo>
                    <a:pt x="3533" y="8624"/>
                    <a:pt x="3547" y="8851"/>
                    <a:pt x="3573" y="9072"/>
                  </a:cubicBezTo>
                  <a:cubicBezTo>
                    <a:pt x="1548" y="9548"/>
                    <a:pt x="0" y="12153"/>
                    <a:pt x="0" y="15297"/>
                  </a:cubicBezTo>
                  <a:cubicBezTo>
                    <a:pt x="0" y="18779"/>
                    <a:pt x="1898" y="21600"/>
                    <a:pt x="4240" y="21600"/>
                  </a:cubicBezTo>
                  <a:lnTo>
                    <a:pt x="17360" y="21600"/>
                  </a:lnTo>
                  <a:cubicBezTo>
                    <a:pt x="19701" y="21600"/>
                    <a:pt x="21600" y="18779"/>
                    <a:pt x="21600" y="15297"/>
                  </a:cubicBezTo>
                  <a:cubicBezTo>
                    <a:pt x="21600" y="12248"/>
                    <a:pt x="20144" y="9707"/>
                    <a:pt x="18211" y="9121"/>
                  </a:cubicBezTo>
                  <a:close/>
                </a:path>
              </a:pathLst>
            </a:custGeom>
            <a:solidFill>
              <a:srgbClr val="00B9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69" name="Shape 3569"/>
            <p:cNvSpPr/>
            <p:nvPr/>
          </p:nvSpPr>
          <p:spPr>
            <a:xfrm>
              <a:off x="13770" y="3844"/>
              <a:ext cx="242" cy="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34" extrusionOk="0">
                  <a:moveTo>
                    <a:pt x="12270" y="16668"/>
                  </a:moveTo>
                  <a:cubicBezTo>
                    <a:pt x="12198" y="16574"/>
                    <a:pt x="10009" y="13717"/>
                    <a:pt x="12226" y="11044"/>
                  </a:cubicBezTo>
                  <a:lnTo>
                    <a:pt x="14688" y="8058"/>
                  </a:lnTo>
                  <a:cubicBezTo>
                    <a:pt x="14688" y="8058"/>
                    <a:pt x="17264" y="5653"/>
                    <a:pt x="19312" y="8087"/>
                  </a:cubicBezTo>
                  <a:lnTo>
                    <a:pt x="21600" y="5325"/>
                  </a:lnTo>
                  <a:lnTo>
                    <a:pt x="20499" y="4016"/>
                  </a:lnTo>
                  <a:cubicBezTo>
                    <a:pt x="15990" y="-1366"/>
                    <a:pt x="8691" y="-1337"/>
                    <a:pt x="4198" y="4090"/>
                  </a:cubicBezTo>
                  <a:lnTo>
                    <a:pt x="0" y="9153"/>
                  </a:lnTo>
                  <a:lnTo>
                    <a:pt x="9288" y="20234"/>
                  </a:lnTo>
                  <a:cubicBezTo>
                    <a:pt x="9288" y="20234"/>
                    <a:pt x="12270" y="16668"/>
                    <a:pt x="12270" y="16668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70" name="Shape 3570"/>
            <p:cNvSpPr/>
            <p:nvPr/>
          </p:nvSpPr>
          <p:spPr>
            <a:xfrm>
              <a:off x="13568" y="3945"/>
              <a:ext cx="401" cy="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9" h="20609" extrusionOk="0">
                  <a:moveTo>
                    <a:pt x="2349" y="6862"/>
                  </a:moveTo>
                  <a:cubicBezTo>
                    <a:pt x="-238" y="9466"/>
                    <a:pt x="-981" y="14428"/>
                    <a:pt x="1621" y="17014"/>
                  </a:cubicBezTo>
                  <a:lnTo>
                    <a:pt x="3641" y="19018"/>
                  </a:lnTo>
                  <a:cubicBezTo>
                    <a:pt x="6243" y="21600"/>
                    <a:pt x="11206" y="20826"/>
                    <a:pt x="13794" y="18226"/>
                  </a:cubicBezTo>
                  <a:lnTo>
                    <a:pt x="20619" y="11353"/>
                  </a:lnTo>
                  <a:lnTo>
                    <a:pt x="9170" y="0"/>
                  </a:lnTo>
                  <a:cubicBezTo>
                    <a:pt x="9170" y="0"/>
                    <a:pt x="2349" y="6862"/>
                    <a:pt x="2349" y="6862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71" name="Shape 3571"/>
            <p:cNvSpPr/>
            <p:nvPr/>
          </p:nvSpPr>
          <p:spPr>
            <a:xfrm>
              <a:off x="13885" y="3901"/>
              <a:ext cx="189" cy="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3" h="21600" extrusionOk="0">
                  <a:moveTo>
                    <a:pt x="14842" y="0"/>
                  </a:moveTo>
                  <a:lnTo>
                    <a:pt x="12056" y="2333"/>
                  </a:lnTo>
                  <a:cubicBezTo>
                    <a:pt x="12054" y="2327"/>
                    <a:pt x="14597" y="4721"/>
                    <a:pt x="11988" y="6911"/>
                  </a:cubicBezTo>
                  <a:lnTo>
                    <a:pt x="9207" y="9245"/>
                  </a:lnTo>
                  <a:cubicBezTo>
                    <a:pt x="9207" y="9245"/>
                    <a:pt x="6158" y="11509"/>
                    <a:pt x="3534" y="9336"/>
                  </a:cubicBezTo>
                  <a:lnTo>
                    <a:pt x="3537" y="9361"/>
                  </a:lnTo>
                  <a:lnTo>
                    <a:pt x="0" y="12335"/>
                  </a:lnTo>
                  <a:lnTo>
                    <a:pt x="11189" y="21600"/>
                  </a:lnTo>
                  <a:lnTo>
                    <a:pt x="16223" y="17375"/>
                  </a:lnTo>
                  <a:cubicBezTo>
                    <a:pt x="21600" y="12858"/>
                    <a:pt x="21583" y="5564"/>
                    <a:pt x="16166" y="1080"/>
                  </a:cubicBezTo>
                  <a:cubicBezTo>
                    <a:pt x="16166" y="1080"/>
                    <a:pt x="14842" y="0"/>
                    <a:pt x="14842" y="0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72" name="Shape 3572"/>
            <p:cNvSpPr/>
            <p:nvPr/>
          </p:nvSpPr>
          <p:spPr>
            <a:xfrm>
              <a:off x="14014" y="3715"/>
              <a:ext cx="103" cy="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7" h="20967" extrusionOk="0">
                  <a:moveTo>
                    <a:pt x="19405" y="953"/>
                  </a:moveTo>
                  <a:cubicBezTo>
                    <a:pt x="11969" y="-633"/>
                    <a:pt x="5450" y="-223"/>
                    <a:pt x="1925" y="2056"/>
                  </a:cubicBezTo>
                  <a:cubicBezTo>
                    <a:pt x="-1713" y="4384"/>
                    <a:pt x="-112" y="7374"/>
                    <a:pt x="6027" y="9815"/>
                  </a:cubicBezTo>
                  <a:cubicBezTo>
                    <a:pt x="13737" y="12915"/>
                    <a:pt x="12611" y="14939"/>
                    <a:pt x="11444" y="15984"/>
                  </a:cubicBezTo>
                  <a:cubicBezTo>
                    <a:pt x="11444" y="15984"/>
                    <a:pt x="9970" y="17676"/>
                    <a:pt x="4696" y="18766"/>
                  </a:cubicBezTo>
                  <a:cubicBezTo>
                    <a:pt x="4006" y="18880"/>
                    <a:pt x="1464" y="19094"/>
                    <a:pt x="1257" y="19485"/>
                  </a:cubicBezTo>
                  <a:lnTo>
                    <a:pt x="4092" y="20967"/>
                  </a:lnTo>
                  <a:cubicBezTo>
                    <a:pt x="4448" y="20902"/>
                    <a:pt x="10603" y="19208"/>
                    <a:pt x="13902" y="16228"/>
                  </a:cubicBezTo>
                  <a:cubicBezTo>
                    <a:pt x="16737" y="13668"/>
                    <a:pt x="14920" y="11133"/>
                    <a:pt x="8274" y="8485"/>
                  </a:cubicBezTo>
                  <a:cubicBezTo>
                    <a:pt x="2278" y="6101"/>
                    <a:pt x="1871" y="3552"/>
                    <a:pt x="3494" y="2509"/>
                  </a:cubicBezTo>
                  <a:cubicBezTo>
                    <a:pt x="4946" y="1571"/>
                    <a:pt x="9824" y="754"/>
                    <a:pt x="17383" y="2357"/>
                  </a:cubicBezTo>
                  <a:cubicBezTo>
                    <a:pt x="17866" y="2456"/>
                    <a:pt x="18707" y="2224"/>
                    <a:pt x="19270" y="1832"/>
                  </a:cubicBezTo>
                  <a:cubicBezTo>
                    <a:pt x="19817" y="1457"/>
                    <a:pt x="19887" y="1045"/>
                    <a:pt x="19405" y="953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73" name="Shape 3573"/>
            <p:cNvSpPr/>
            <p:nvPr/>
          </p:nvSpPr>
          <p:spPr>
            <a:xfrm>
              <a:off x="13928" y="3930"/>
              <a:ext cx="69" cy="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2" h="20382" extrusionOk="0">
                  <a:moveTo>
                    <a:pt x="9743" y="1831"/>
                  </a:moveTo>
                  <a:lnTo>
                    <a:pt x="1806" y="9826"/>
                  </a:lnTo>
                  <a:cubicBezTo>
                    <a:pt x="-610" y="12225"/>
                    <a:pt x="-602" y="16160"/>
                    <a:pt x="1827" y="18582"/>
                  </a:cubicBezTo>
                  <a:cubicBezTo>
                    <a:pt x="4268" y="20987"/>
                    <a:pt x="8208" y="20987"/>
                    <a:pt x="10600" y="18549"/>
                  </a:cubicBezTo>
                  <a:lnTo>
                    <a:pt x="18582" y="10556"/>
                  </a:lnTo>
                  <a:cubicBezTo>
                    <a:pt x="20990" y="8141"/>
                    <a:pt x="20965" y="4231"/>
                    <a:pt x="18524" y="1803"/>
                  </a:cubicBezTo>
                  <a:cubicBezTo>
                    <a:pt x="16095" y="-613"/>
                    <a:pt x="12180" y="-599"/>
                    <a:pt x="9743" y="1831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74" name="Shape 3574"/>
            <p:cNvSpPr/>
            <p:nvPr/>
          </p:nvSpPr>
          <p:spPr>
            <a:xfrm>
              <a:off x="14144" y="3441"/>
              <a:ext cx="1070" cy="1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54" y="9412"/>
                  </a:moveTo>
                  <a:lnTo>
                    <a:pt x="15428" y="9412"/>
                  </a:lnTo>
                  <a:lnTo>
                    <a:pt x="15428" y="8486"/>
                  </a:lnTo>
                  <a:lnTo>
                    <a:pt x="6172" y="8486"/>
                  </a:lnTo>
                  <a:lnTo>
                    <a:pt x="6172" y="9412"/>
                  </a:lnTo>
                  <a:lnTo>
                    <a:pt x="5246" y="9412"/>
                  </a:lnTo>
                  <a:lnTo>
                    <a:pt x="5246" y="8017"/>
                  </a:lnTo>
                  <a:lnTo>
                    <a:pt x="10800" y="5247"/>
                  </a:lnTo>
                  <a:lnTo>
                    <a:pt x="16354" y="8017"/>
                  </a:lnTo>
                  <a:cubicBezTo>
                    <a:pt x="16354" y="8017"/>
                    <a:pt x="16354" y="9412"/>
                    <a:pt x="16354" y="9412"/>
                  </a:cubicBezTo>
                  <a:close/>
                  <a:moveTo>
                    <a:pt x="8023" y="9876"/>
                  </a:moveTo>
                  <a:lnTo>
                    <a:pt x="8023" y="9410"/>
                  </a:lnTo>
                  <a:lnTo>
                    <a:pt x="13577" y="9410"/>
                  </a:lnTo>
                  <a:lnTo>
                    <a:pt x="13577" y="9876"/>
                  </a:lnTo>
                  <a:cubicBezTo>
                    <a:pt x="13577" y="9876"/>
                    <a:pt x="8023" y="9876"/>
                    <a:pt x="8023" y="9876"/>
                  </a:cubicBezTo>
                  <a:close/>
                  <a:moveTo>
                    <a:pt x="12652" y="10798"/>
                  </a:moveTo>
                  <a:lnTo>
                    <a:pt x="12652" y="11265"/>
                  </a:lnTo>
                  <a:lnTo>
                    <a:pt x="8023" y="11265"/>
                  </a:lnTo>
                  <a:lnTo>
                    <a:pt x="8023" y="10798"/>
                  </a:lnTo>
                  <a:cubicBezTo>
                    <a:pt x="8023" y="10798"/>
                    <a:pt x="12652" y="10798"/>
                    <a:pt x="12652" y="10798"/>
                  </a:cubicBezTo>
                  <a:close/>
                  <a:moveTo>
                    <a:pt x="16354" y="16354"/>
                  </a:moveTo>
                  <a:lnTo>
                    <a:pt x="5246" y="16354"/>
                  </a:lnTo>
                  <a:lnTo>
                    <a:pt x="5246" y="10481"/>
                  </a:lnTo>
                  <a:lnTo>
                    <a:pt x="10800" y="13253"/>
                  </a:lnTo>
                  <a:lnTo>
                    <a:pt x="16354" y="10481"/>
                  </a:lnTo>
                  <a:cubicBezTo>
                    <a:pt x="16354" y="10481"/>
                    <a:pt x="16354" y="16354"/>
                    <a:pt x="16354" y="16354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75" name="Shape 3575"/>
            <p:cNvSpPr/>
            <p:nvPr/>
          </p:nvSpPr>
          <p:spPr>
            <a:xfrm>
              <a:off x="16444" y="1327"/>
              <a:ext cx="28" cy="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49" y="21600"/>
                  </a:moveTo>
                  <a:cubicBezTo>
                    <a:pt x="16783" y="21600"/>
                    <a:pt x="21600" y="16764"/>
                    <a:pt x="21600" y="10836"/>
                  </a:cubicBezTo>
                  <a:cubicBezTo>
                    <a:pt x="21600" y="4836"/>
                    <a:pt x="16783" y="0"/>
                    <a:pt x="10849" y="0"/>
                  </a:cubicBezTo>
                  <a:cubicBezTo>
                    <a:pt x="4795" y="0"/>
                    <a:pt x="0" y="4836"/>
                    <a:pt x="0" y="10836"/>
                  </a:cubicBezTo>
                  <a:cubicBezTo>
                    <a:pt x="0" y="16764"/>
                    <a:pt x="4795" y="21600"/>
                    <a:pt x="10849" y="21600"/>
                  </a:cubicBezTo>
                  <a:close/>
                </a:path>
              </a:pathLst>
            </a:custGeom>
            <a:solidFill>
              <a:srgbClr val="2128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76" name="Shape 3576"/>
            <p:cNvSpPr/>
            <p:nvPr/>
          </p:nvSpPr>
          <p:spPr>
            <a:xfrm>
              <a:off x="16473" y="1327"/>
              <a:ext cx="28" cy="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12" y="21600"/>
                    <a:pt x="21600" y="16705"/>
                    <a:pt x="21600" y="10797"/>
                  </a:cubicBezTo>
                  <a:cubicBezTo>
                    <a:pt x="21600" y="4819"/>
                    <a:pt x="16712" y="0"/>
                    <a:pt x="10800" y="0"/>
                  </a:cubicBezTo>
                  <a:cubicBezTo>
                    <a:pt x="4823" y="0"/>
                    <a:pt x="0" y="4819"/>
                    <a:pt x="0" y="10797"/>
                  </a:cubicBezTo>
                  <a:cubicBezTo>
                    <a:pt x="0" y="16705"/>
                    <a:pt x="4823" y="21600"/>
                    <a:pt x="10800" y="21600"/>
                  </a:cubicBezTo>
                  <a:close/>
                </a:path>
              </a:pathLst>
            </a:custGeom>
            <a:solidFill>
              <a:srgbClr val="2128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77" name="Shape 3577"/>
            <p:cNvSpPr/>
            <p:nvPr/>
          </p:nvSpPr>
          <p:spPr>
            <a:xfrm>
              <a:off x="16545" y="1500"/>
              <a:ext cx="21" cy="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21" y="21600"/>
                  </a:moveTo>
                  <a:cubicBezTo>
                    <a:pt x="16762" y="21600"/>
                    <a:pt x="21600" y="16703"/>
                    <a:pt x="21600" y="10725"/>
                  </a:cubicBezTo>
                  <a:cubicBezTo>
                    <a:pt x="21600" y="4747"/>
                    <a:pt x="16762" y="0"/>
                    <a:pt x="10721" y="0"/>
                  </a:cubicBezTo>
                  <a:cubicBezTo>
                    <a:pt x="4752" y="0"/>
                    <a:pt x="0" y="4747"/>
                    <a:pt x="0" y="10725"/>
                  </a:cubicBezTo>
                  <a:cubicBezTo>
                    <a:pt x="0" y="16703"/>
                    <a:pt x="4752" y="21600"/>
                    <a:pt x="10721" y="21600"/>
                  </a:cubicBezTo>
                  <a:close/>
                </a:path>
              </a:pathLst>
            </a:custGeom>
            <a:solidFill>
              <a:srgbClr val="2128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78" name="Shape 3578"/>
            <p:cNvSpPr/>
            <p:nvPr/>
          </p:nvSpPr>
          <p:spPr>
            <a:xfrm>
              <a:off x="16229" y="1557"/>
              <a:ext cx="106" cy="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2128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79" name="Shape 3579"/>
            <p:cNvSpPr/>
            <p:nvPr/>
          </p:nvSpPr>
          <p:spPr>
            <a:xfrm>
              <a:off x="16574" y="1500"/>
              <a:ext cx="21" cy="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2" y="21600"/>
                  </a:moveTo>
                  <a:cubicBezTo>
                    <a:pt x="16770" y="21600"/>
                    <a:pt x="21600" y="16738"/>
                    <a:pt x="21600" y="10804"/>
                  </a:cubicBezTo>
                  <a:cubicBezTo>
                    <a:pt x="21600" y="4869"/>
                    <a:pt x="16770" y="0"/>
                    <a:pt x="10772" y="0"/>
                  </a:cubicBezTo>
                  <a:cubicBezTo>
                    <a:pt x="4830" y="0"/>
                    <a:pt x="0" y="4869"/>
                    <a:pt x="0" y="10804"/>
                  </a:cubicBezTo>
                  <a:cubicBezTo>
                    <a:pt x="0" y="16738"/>
                    <a:pt x="4830" y="21600"/>
                    <a:pt x="10772" y="21600"/>
                  </a:cubicBezTo>
                  <a:close/>
                </a:path>
              </a:pathLst>
            </a:custGeom>
            <a:solidFill>
              <a:srgbClr val="2128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80" name="Shape 3580"/>
            <p:cNvSpPr/>
            <p:nvPr/>
          </p:nvSpPr>
          <p:spPr>
            <a:xfrm>
              <a:off x="16142" y="1371"/>
              <a:ext cx="366" cy="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253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3269" y="21600"/>
                  </a:lnTo>
                  <a:lnTo>
                    <a:pt x="3269" y="18551"/>
                  </a:lnTo>
                  <a:cubicBezTo>
                    <a:pt x="3269" y="15959"/>
                    <a:pt x="4308" y="13844"/>
                    <a:pt x="5572" y="13844"/>
                  </a:cubicBezTo>
                  <a:lnTo>
                    <a:pt x="10699" y="13844"/>
                  </a:lnTo>
                  <a:cubicBezTo>
                    <a:pt x="11970" y="13844"/>
                    <a:pt x="13009" y="15959"/>
                    <a:pt x="13009" y="18551"/>
                  </a:cubicBezTo>
                  <a:lnTo>
                    <a:pt x="13009" y="21600"/>
                  </a:lnTo>
                  <a:lnTo>
                    <a:pt x="14861" y="21600"/>
                  </a:lnTo>
                  <a:lnTo>
                    <a:pt x="14861" y="17387"/>
                  </a:lnTo>
                  <a:cubicBezTo>
                    <a:pt x="14861" y="15109"/>
                    <a:pt x="15774" y="13253"/>
                    <a:pt x="16895" y="13253"/>
                  </a:cubicBezTo>
                  <a:cubicBezTo>
                    <a:pt x="16895" y="13253"/>
                    <a:pt x="21600" y="13253"/>
                    <a:pt x="21600" y="132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81" name="Shape 3581"/>
            <p:cNvSpPr/>
            <p:nvPr/>
          </p:nvSpPr>
          <p:spPr>
            <a:xfrm>
              <a:off x="16286" y="1514"/>
              <a:ext cx="21" cy="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25"/>
                  </a:moveTo>
                  <a:cubicBezTo>
                    <a:pt x="21600" y="4747"/>
                    <a:pt x="16848" y="0"/>
                    <a:pt x="10864" y="0"/>
                  </a:cubicBezTo>
                  <a:cubicBezTo>
                    <a:pt x="4895" y="0"/>
                    <a:pt x="0" y="4747"/>
                    <a:pt x="0" y="10725"/>
                  </a:cubicBezTo>
                  <a:cubicBezTo>
                    <a:pt x="0" y="16753"/>
                    <a:pt x="4895" y="21600"/>
                    <a:pt x="10864" y="21600"/>
                  </a:cubicBezTo>
                  <a:cubicBezTo>
                    <a:pt x="16848" y="21600"/>
                    <a:pt x="21600" y="16753"/>
                    <a:pt x="21600" y="10725"/>
                  </a:cubicBezTo>
                  <a:close/>
                </a:path>
              </a:pathLst>
            </a:custGeom>
            <a:solidFill>
              <a:srgbClr val="2128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82" name="Shape 3582"/>
            <p:cNvSpPr/>
            <p:nvPr/>
          </p:nvSpPr>
          <p:spPr>
            <a:xfrm>
              <a:off x="15855" y="1025"/>
              <a:ext cx="1023" cy="1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81" y="13512"/>
                  </a:moveTo>
                  <a:cubicBezTo>
                    <a:pt x="16281" y="13911"/>
                    <a:pt x="15955" y="14237"/>
                    <a:pt x="15555" y="14237"/>
                  </a:cubicBezTo>
                  <a:lnTo>
                    <a:pt x="12132" y="14237"/>
                  </a:lnTo>
                  <a:cubicBezTo>
                    <a:pt x="11730" y="14237"/>
                    <a:pt x="11403" y="13911"/>
                    <a:pt x="11403" y="13512"/>
                  </a:cubicBezTo>
                  <a:lnTo>
                    <a:pt x="11403" y="12051"/>
                  </a:lnTo>
                  <a:lnTo>
                    <a:pt x="10739" y="12051"/>
                  </a:lnTo>
                  <a:lnTo>
                    <a:pt x="10739" y="14970"/>
                  </a:lnTo>
                  <a:cubicBezTo>
                    <a:pt x="10739" y="15425"/>
                    <a:pt x="10367" y="15797"/>
                    <a:pt x="9912" y="15797"/>
                  </a:cubicBezTo>
                  <a:lnTo>
                    <a:pt x="8075" y="15797"/>
                  </a:lnTo>
                  <a:cubicBezTo>
                    <a:pt x="7622" y="15797"/>
                    <a:pt x="7250" y="15425"/>
                    <a:pt x="7250" y="14970"/>
                  </a:cubicBezTo>
                  <a:lnTo>
                    <a:pt x="7250" y="12051"/>
                  </a:lnTo>
                  <a:lnTo>
                    <a:pt x="6323" y="12051"/>
                  </a:lnTo>
                  <a:cubicBezTo>
                    <a:pt x="5771" y="12051"/>
                    <a:pt x="5319" y="11601"/>
                    <a:pt x="5319" y="11047"/>
                  </a:cubicBezTo>
                  <a:lnTo>
                    <a:pt x="5319" y="6808"/>
                  </a:lnTo>
                  <a:cubicBezTo>
                    <a:pt x="5319" y="6256"/>
                    <a:pt x="5771" y="5803"/>
                    <a:pt x="6323" y="5803"/>
                  </a:cubicBezTo>
                  <a:lnTo>
                    <a:pt x="13574" y="5803"/>
                  </a:lnTo>
                  <a:cubicBezTo>
                    <a:pt x="14125" y="5803"/>
                    <a:pt x="14577" y="6256"/>
                    <a:pt x="14577" y="6808"/>
                  </a:cubicBezTo>
                  <a:lnTo>
                    <a:pt x="14577" y="9724"/>
                  </a:lnTo>
                  <a:lnTo>
                    <a:pt x="15555" y="9724"/>
                  </a:lnTo>
                  <a:cubicBezTo>
                    <a:pt x="15955" y="9724"/>
                    <a:pt x="16281" y="10050"/>
                    <a:pt x="16281" y="10450"/>
                  </a:cubicBezTo>
                  <a:cubicBezTo>
                    <a:pt x="16281" y="10450"/>
                    <a:pt x="16281" y="13512"/>
                    <a:pt x="16281" y="13512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83" name="Shape 3583"/>
            <p:cNvSpPr/>
            <p:nvPr/>
          </p:nvSpPr>
          <p:spPr>
            <a:xfrm>
              <a:off x="16430" y="1543"/>
              <a:ext cx="179" cy="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84" name="Shape 3584"/>
            <p:cNvSpPr/>
            <p:nvPr/>
          </p:nvSpPr>
          <p:spPr>
            <a:xfrm>
              <a:off x="16315" y="1514"/>
              <a:ext cx="21" cy="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25"/>
                  </a:moveTo>
                  <a:cubicBezTo>
                    <a:pt x="21600" y="4747"/>
                    <a:pt x="16848" y="0"/>
                    <a:pt x="10879" y="0"/>
                  </a:cubicBezTo>
                  <a:cubicBezTo>
                    <a:pt x="4881" y="0"/>
                    <a:pt x="0" y="4747"/>
                    <a:pt x="0" y="10725"/>
                  </a:cubicBezTo>
                  <a:cubicBezTo>
                    <a:pt x="0" y="16753"/>
                    <a:pt x="4881" y="21600"/>
                    <a:pt x="10879" y="21600"/>
                  </a:cubicBezTo>
                  <a:cubicBezTo>
                    <a:pt x="16848" y="21600"/>
                    <a:pt x="21600" y="16753"/>
                    <a:pt x="21600" y="10725"/>
                  </a:cubicBezTo>
                  <a:close/>
                </a:path>
              </a:pathLst>
            </a:custGeom>
            <a:solidFill>
              <a:srgbClr val="2128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85" name="Shape 3585"/>
            <p:cNvSpPr/>
            <p:nvPr/>
          </p:nvSpPr>
          <p:spPr>
            <a:xfrm>
              <a:off x="13985" y="1169"/>
              <a:ext cx="856" cy="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23" y="10800"/>
                  </a:moveTo>
                  <a:cubicBezTo>
                    <a:pt x="8523" y="10902"/>
                    <a:pt x="8515" y="11002"/>
                    <a:pt x="8499" y="11100"/>
                  </a:cubicBezTo>
                  <a:lnTo>
                    <a:pt x="13610" y="13656"/>
                  </a:lnTo>
                  <a:cubicBezTo>
                    <a:pt x="13955" y="13299"/>
                    <a:pt x="14438" y="13077"/>
                    <a:pt x="14974" y="13077"/>
                  </a:cubicBezTo>
                  <a:cubicBezTo>
                    <a:pt x="16022" y="13077"/>
                    <a:pt x="16871" y="13926"/>
                    <a:pt x="16871" y="14974"/>
                  </a:cubicBezTo>
                  <a:cubicBezTo>
                    <a:pt x="16871" y="16021"/>
                    <a:pt x="16022" y="16871"/>
                    <a:pt x="14974" y="16871"/>
                  </a:cubicBezTo>
                  <a:cubicBezTo>
                    <a:pt x="13926" y="16871"/>
                    <a:pt x="13077" y="16021"/>
                    <a:pt x="13077" y="14974"/>
                  </a:cubicBezTo>
                  <a:cubicBezTo>
                    <a:pt x="13077" y="14872"/>
                    <a:pt x="13085" y="14771"/>
                    <a:pt x="13101" y="14673"/>
                  </a:cubicBezTo>
                  <a:lnTo>
                    <a:pt x="7990" y="12118"/>
                  </a:lnTo>
                  <a:cubicBezTo>
                    <a:pt x="7645" y="12475"/>
                    <a:pt x="7162" y="12697"/>
                    <a:pt x="6627" y="12697"/>
                  </a:cubicBezTo>
                  <a:cubicBezTo>
                    <a:pt x="5578" y="12697"/>
                    <a:pt x="4729" y="11848"/>
                    <a:pt x="4729" y="10800"/>
                  </a:cubicBezTo>
                  <a:cubicBezTo>
                    <a:pt x="4729" y="9752"/>
                    <a:pt x="5578" y="8903"/>
                    <a:pt x="6627" y="8903"/>
                  </a:cubicBezTo>
                  <a:cubicBezTo>
                    <a:pt x="7162" y="8903"/>
                    <a:pt x="7645" y="9125"/>
                    <a:pt x="7990" y="9482"/>
                  </a:cubicBezTo>
                  <a:lnTo>
                    <a:pt x="13101" y="6927"/>
                  </a:lnTo>
                  <a:cubicBezTo>
                    <a:pt x="13085" y="6829"/>
                    <a:pt x="13077" y="6728"/>
                    <a:pt x="13077" y="6626"/>
                  </a:cubicBezTo>
                  <a:cubicBezTo>
                    <a:pt x="13077" y="5579"/>
                    <a:pt x="13926" y="4729"/>
                    <a:pt x="14974" y="4729"/>
                  </a:cubicBezTo>
                  <a:cubicBezTo>
                    <a:pt x="16022" y="4729"/>
                    <a:pt x="16871" y="5579"/>
                    <a:pt x="16871" y="6626"/>
                  </a:cubicBezTo>
                  <a:cubicBezTo>
                    <a:pt x="16871" y="7674"/>
                    <a:pt x="16022" y="8523"/>
                    <a:pt x="14974" y="8523"/>
                  </a:cubicBezTo>
                  <a:cubicBezTo>
                    <a:pt x="14438" y="8523"/>
                    <a:pt x="13955" y="8301"/>
                    <a:pt x="13610" y="7944"/>
                  </a:cubicBezTo>
                  <a:lnTo>
                    <a:pt x="8499" y="10500"/>
                  </a:lnTo>
                  <a:cubicBezTo>
                    <a:pt x="8515" y="10598"/>
                    <a:pt x="8523" y="10698"/>
                    <a:pt x="8523" y="10800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86" name="Shape 3586"/>
            <p:cNvSpPr/>
            <p:nvPr/>
          </p:nvSpPr>
          <p:spPr>
            <a:xfrm>
              <a:off x="13252" y="2967"/>
              <a:ext cx="856" cy="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05" y="10457"/>
                  </a:moveTo>
                  <a:lnTo>
                    <a:pt x="15554" y="10457"/>
                  </a:lnTo>
                  <a:lnTo>
                    <a:pt x="15554" y="12308"/>
                  </a:lnTo>
                  <a:lnTo>
                    <a:pt x="14320" y="12308"/>
                  </a:lnTo>
                  <a:lnTo>
                    <a:pt x="14320" y="10457"/>
                  </a:lnTo>
                  <a:lnTo>
                    <a:pt x="12469" y="10457"/>
                  </a:lnTo>
                  <a:lnTo>
                    <a:pt x="12469" y="9223"/>
                  </a:lnTo>
                  <a:lnTo>
                    <a:pt x="14320" y="9223"/>
                  </a:lnTo>
                  <a:lnTo>
                    <a:pt x="14320" y="7372"/>
                  </a:lnTo>
                  <a:lnTo>
                    <a:pt x="15554" y="7372"/>
                  </a:lnTo>
                  <a:lnTo>
                    <a:pt x="15554" y="9223"/>
                  </a:lnTo>
                  <a:lnTo>
                    <a:pt x="17405" y="9223"/>
                  </a:lnTo>
                  <a:cubicBezTo>
                    <a:pt x="17405" y="9223"/>
                    <a:pt x="17405" y="10457"/>
                    <a:pt x="17405" y="10457"/>
                  </a:cubicBezTo>
                  <a:close/>
                  <a:moveTo>
                    <a:pt x="14937" y="15393"/>
                  </a:moveTo>
                  <a:lnTo>
                    <a:pt x="5065" y="15393"/>
                  </a:lnTo>
                  <a:lnTo>
                    <a:pt x="5065" y="12917"/>
                  </a:lnTo>
                  <a:cubicBezTo>
                    <a:pt x="5440" y="12755"/>
                    <a:pt x="5882" y="12651"/>
                    <a:pt x="6067" y="12585"/>
                  </a:cubicBezTo>
                  <a:cubicBezTo>
                    <a:pt x="7604" y="12030"/>
                    <a:pt x="8095" y="11563"/>
                    <a:pt x="8095" y="10562"/>
                  </a:cubicBezTo>
                  <a:cubicBezTo>
                    <a:pt x="8095" y="9960"/>
                    <a:pt x="7626" y="10157"/>
                    <a:pt x="7419" y="9056"/>
                  </a:cubicBezTo>
                  <a:cubicBezTo>
                    <a:pt x="7335" y="8600"/>
                    <a:pt x="6920" y="9049"/>
                    <a:pt x="6841" y="8006"/>
                  </a:cubicBezTo>
                  <a:cubicBezTo>
                    <a:pt x="6841" y="7591"/>
                    <a:pt x="7067" y="7487"/>
                    <a:pt x="7067" y="7487"/>
                  </a:cubicBezTo>
                  <a:cubicBezTo>
                    <a:pt x="7067" y="7487"/>
                    <a:pt x="6952" y="6873"/>
                    <a:pt x="6907" y="6400"/>
                  </a:cubicBezTo>
                  <a:cubicBezTo>
                    <a:pt x="6851" y="5811"/>
                    <a:pt x="7251" y="4288"/>
                    <a:pt x="9384" y="4288"/>
                  </a:cubicBezTo>
                  <a:cubicBezTo>
                    <a:pt x="11518" y="4288"/>
                    <a:pt x="11918" y="5811"/>
                    <a:pt x="11862" y="6400"/>
                  </a:cubicBezTo>
                  <a:cubicBezTo>
                    <a:pt x="11817" y="6873"/>
                    <a:pt x="11702" y="7487"/>
                    <a:pt x="11702" y="7487"/>
                  </a:cubicBezTo>
                  <a:cubicBezTo>
                    <a:pt x="11702" y="7487"/>
                    <a:pt x="11928" y="7591"/>
                    <a:pt x="11928" y="8006"/>
                  </a:cubicBezTo>
                  <a:cubicBezTo>
                    <a:pt x="11849" y="9049"/>
                    <a:pt x="11434" y="8600"/>
                    <a:pt x="11348" y="9056"/>
                  </a:cubicBezTo>
                  <a:cubicBezTo>
                    <a:pt x="11142" y="10157"/>
                    <a:pt x="10673" y="9960"/>
                    <a:pt x="10673" y="10562"/>
                  </a:cubicBezTo>
                  <a:cubicBezTo>
                    <a:pt x="10673" y="11563"/>
                    <a:pt x="11165" y="12030"/>
                    <a:pt x="12702" y="12585"/>
                  </a:cubicBezTo>
                  <a:cubicBezTo>
                    <a:pt x="14244" y="13141"/>
                    <a:pt x="14937" y="13708"/>
                    <a:pt x="14937" y="14094"/>
                  </a:cubicBezTo>
                  <a:cubicBezTo>
                    <a:pt x="14937" y="14094"/>
                    <a:pt x="14937" y="15393"/>
                    <a:pt x="14937" y="15393"/>
                  </a:cubicBezTo>
                  <a:close/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00BA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87" name="Shape 3587"/>
            <p:cNvSpPr/>
            <p:nvPr/>
          </p:nvSpPr>
          <p:spPr>
            <a:xfrm>
              <a:off x="15725" y="2248"/>
              <a:ext cx="1306" cy="1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02" y="13298"/>
                  </a:moveTo>
                  <a:cubicBezTo>
                    <a:pt x="16666" y="13298"/>
                    <a:pt x="16314" y="12946"/>
                    <a:pt x="16314" y="12512"/>
                  </a:cubicBezTo>
                  <a:cubicBezTo>
                    <a:pt x="16314" y="12076"/>
                    <a:pt x="16666" y="11724"/>
                    <a:pt x="17102" y="11724"/>
                  </a:cubicBezTo>
                  <a:cubicBezTo>
                    <a:pt x="17537" y="11724"/>
                    <a:pt x="17891" y="12076"/>
                    <a:pt x="17891" y="12512"/>
                  </a:cubicBezTo>
                  <a:cubicBezTo>
                    <a:pt x="17891" y="12946"/>
                    <a:pt x="17537" y="13298"/>
                    <a:pt x="17102" y="13298"/>
                  </a:cubicBezTo>
                  <a:close/>
                  <a:moveTo>
                    <a:pt x="16159" y="12798"/>
                  </a:moveTo>
                  <a:lnTo>
                    <a:pt x="13581" y="12798"/>
                  </a:lnTo>
                  <a:lnTo>
                    <a:pt x="13581" y="16050"/>
                  </a:lnTo>
                  <a:lnTo>
                    <a:pt x="8020" y="16050"/>
                  </a:lnTo>
                  <a:lnTo>
                    <a:pt x="8020" y="12798"/>
                  </a:lnTo>
                  <a:lnTo>
                    <a:pt x="5441" y="12798"/>
                  </a:lnTo>
                  <a:cubicBezTo>
                    <a:pt x="5469" y="12709"/>
                    <a:pt x="5483" y="12614"/>
                    <a:pt x="5483" y="12515"/>
                  </a:cubicBezTo>
                  <a:cubicBezTo>
                    <a:pt x="5483" y="12407"/>
                    <a:pt x="5466" y="12299"/>
                    <a:pt x="5434" y="12212"/>
                  </a:cubicBezTo>
                  <a:lnTo>
                    <a:pt x="8024" y="12212"/>
                  </a:lnTo>
                  <a:lnTo>
                    <a:pt x="8024" y="10276"/>
                  </a:lnTo>
                  <a:lnTo>
                    <a:pt x="6184" y="8433"/>
                  </a:lnTo>
                  <a:cubicBezTo>
                    <a:pt x="6360" y="8330"/>
                    <a:pt x="6502" y="8171"/>
                    <a:pt x="6586" y="7983"/>
                  </a:cubicBezTo>
                  <a:lnTo>
                    <a:pt x="8426" y="9813"/>
                  </a:lnTo>
                  <a:lnTo>
                    <a:pt x="10490" y="9813"/>
                  </a:lnTo>
                  <a:lnTo>
                    <a:pt x="10490" y="7266"/>
                  </a:lnTo>
                  <a:cubicBezTo>
                    <a:pt x="10597" y="7301"/>
                    <a:pt x="10689" y="7322"/>
                    <a:pt x="10797" y="7323"/>
                  </a:cubicBezTo>
                  <a:cubicBezTo>
                    <a:pt x="10910" y="7322"/>
                    <a:pt x="11023" y="7303"/>
                    <a:pt x="11111" y="7266"/>
                  </a:cubicBezTo>
                  <a:lnTo>
                    <a:pt x="11111" y="9813"/>
                  </a:lnTo>
                  <a:lnTo>
                    <a:pt x="13174" y="9813"/>
                  </a:lnTo>
                  <a:lnTo>
                    <a:pt x="15013" y="7983"/>
                  </a:lnTo>
                  <a:cubicBezTo>
                    <a:pt x="15098" y="8171"/>
                    <a:pt x="15240" y="8334"/>
                    <a:pt x="15417" y="8437"/>
                  </a:cubicBezTo>
                  <a:lnTo>
                    <a:pt x="13576" y="10276"/>
                  </a:lnTo>
                  <a:lnTo>
                    <a:pt x="13576" y="12212"/>
                  </a:lnTo>
                  <a:lnTo>
                    <a:pt x="16166" y="12212"/>
                  </a:lnTo>
                  <a:cubicBezTo>
                    <a:pt x="16133" y="12299"/>
                    <a:pt x="16116" y="12408"/>
                    <a:pt x="16116" y="12515"/>
                  </a:cubicBezTo>
                  <a:cubicBezTo>
                    <a:pt x="16116" y="12614"/>
                    <a:pt x="16132" y="12709"/>
                    <a:pt x="16159" y="12798"/>
                  </a:cubicBezTo>
                  <a:close/>
                  <a:moveTo>
                    <a:pt x="4498" y="13298"/>
                  </a:moveTo>
                  <a:cubicBezTo>
                    <a:pt x="4062" y="13298"/>
                    <a:pt x="3710" y="12946"/>
                    <a:pt x="3710" y="12512"/>
                  </a:cubicBezTo>
                  <a:cubicBezTo>
                    <a:pt x="3710" y="12076"/>
                    <a:pt x="4062" y="11724"/>
                    <a:pt x="4498" y="11724"/>
                  </a:cubicBezTo>
                  <a:cubicBezTo>
                    <a:pt x="4932" y="11724"/>
                    <a:pt x="5284" y="12076"/>
                    <a:pt x="5284" y="12512"/>
                  </a:cubicBezTo>
                  <a:cubicBezTo>
                    <a:pt x="5284" y="12946"/>
                    <a:pt x="4932" y="13298"/>
                    <a:pt x="4498" y="13298"/>
                  </a:cubicBezTo>
                  <a:close/>
                  <a:moveTo>
                    <a:pt x="5685" y="6798"/>
                  </a:moveTo>
                  <a:cubicBezTo>
                    <a:pt x="6121" y="6798"/>
                    <a:pt x="6473" y="7150"/>
                    <a:pt x="6473" y="7585"/>
                  </a:cubicBezTo>
                  <a:cubicBezTo>
                    <a:pt x="6473" y="8019"/>
                    <a:pt x="6121" y="8372"/>
                    <a:pt x="5685" y="8372"/>
                  </a:cubicBezTo>
                  <a:cubicBezTo>
                    <a:pt x="5250" y="8372"/>
                    <a:pt x="4897" y="8019"/>
                    <a:pt x="4897" y="7585"/>
                  </a:cubicBezTo>
                  <a:cubicBezTo>
                    <a:pt x="4897" y="7150"/>
                    <a:pt x="5250" y="6798"/>
                    <a:pt x="5685" y="6798"/>
                  </a:cubicBezTo>
                  <a:close/>
                  <a:moveTo>
                    <a:pt x="10790" y="5550"/>
                  </a:moveTo>
                  <a:cubicBezTo>
                    <a:pt x="10793" y="5550"/>
                    <a:pt x="10796" y="5550"/>
                    <a:pt x="10800" y="5550"/>
                  </a:cubicBezTo>
                  <a:cubicBezTo>
                    <a:pt x="10803" y="5550"/>
                    <a:pt x="10806" y="5550"/>
                    <a:pt x="10810" y="5550"/>
                  </a:cubicBezTo>
                  <a:cubicBezTo>
                    <a:pt x="11245" y="5550"/>
                    <a:pt x="11597" y="5903"/>
                    <a:pt x="11597" y="6338"/>
                  </a:cubicBezTo>
                  <a:cubicBezTo>
                    <a:pt x="11597" y="6773"/>
                    <a:pt x="11245" y="7125"/>
                    <a:pt x="10810" y="7125"/>
                  </a:cubicBezTo>
                  <a:cubicBezTo>
                    <a:pt x="10806" y="7125"/>
                    <a:pt x="10803" y="7125"/>
                    <a:pt x="10800" y="7125"/>
                  </a:cubicBezTo>
                  <a:cubicBezTo>
                    <a:pt x="10796" y="7125"/>
                    <a:pt x="10793" y="7125"/>
                    <a:pt x="10790" y="7125"/>
                  </a:cubicBezTo>
                  <a:cubicBezTo>
                    <a:pt x="10354" y="7125"/>
                    <a:pt x="10002" y="6773"/>
                    <a:pt x="10002" y="6338"/>
                  </a:cubicBezTo>
                  <a:cubicBezTo>
                    <a:pt x="10002" y="5903"/>
                    <a:pt x="10354" y="5550"/>
                    <a:pt x="10790" y="5550"/>
                  </a:cubicBezTo>
                  <a:close/>
                  <a:moveTo>
                    <a:pt x="15913" y="6798"/>
                  </a:moveTo>
                  <a:cubicBezTo>
                    <a:pt x="16350" y="6798"/>
                    <a:pt x="16702" y="7150"/>
                    <a:pt x="16702" y="7585"/>
                  </a:cubicBezTo>
                  <a:cubicBezTo>
                    <a:pt x="16702" y="8019"/>
                    <a:pt x="16350" y="8372"/>
                    <a:pt x="15913" y="8372"/>
                  </a:cubicBezTo>
                  <a:cubicBezTo>
                    <a:pt x="15480" y="8372"/>
                    <a:pt x="15127" y="8019"/>
                    <a:pt x="15127" y="7585"/>
                  </a:cubicBezTo>
                  <a:cubicBezTo>
                    <a:pt x="15127" y="7150"/>
                    <a:pt x="15480" y="6798"/>
                    <a:pt x="15913" y="6798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00B9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88" name="Shape 3588"/>
            <p:cNvSpPr/>
            <p:nvPr/>
          </p:nvSpPr>
          <p:spPr>
            <a:xfrm>
              <a:off x="16301" y="3024"/>
              <a:ext cx="164" cy="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77" y="0"/>
                  </a:moveTo>
                  <a:lnTo>
                    <a:pt x="4323" y="0"/>
                  </a:lnTo>
                  <a:cubicBezTo>
                    <a:pt x="2033" y="0"/>
                    <a:pt x="0" y="2642"/>
                    <a:pt x="0" y="579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5790"/>
                  </a:lnTo>
                  <a:cubicBezTo>
                    <a:pt x="21600" y="2642"/>
                    <a:pt x="19558" y="0"/>
                    <a:pt x="17277" y="0"/>
                  </a:cubicBezTo>
                  <a:close/>
                </a:path>
              </a:pathLst>
            </a:custGeom>
            <a:solidFill>
              <a:srgbClr val="00B9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89" name="Shape 3589"/>
            <p:cNvSpPr/>
            <p:nvPr/>
          </p:nvSpPr>
          <p:spPr>
            <a:xfrm>
              <a:off x="16315" y="2895"/>
              <a:ext cx="123" cy="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34" y="21600"/>
                  </a:moveTo>
                  <a:lnTo>
                    <a:pt x="10957" y="21600"/>
                  </a:lnTo>
                  <a:cubicBezTo>
                    <a:pt x="16847" y="21600"/>
                    <a:pt x="21600" y="16790"/>
                    <a:pt x="21600" y="10796"/>
                  </a:cubicBezTo>
                  <a:cubicBezTo>
                    <a:pt x="21600" y="4845"/>
                    <a:pt x="16864" y="0"/>
                    <a:pt x="10976" y="0"/>
                  </a:cubicBezTo>
                  <a:lnTo>
                    <a:pt x="10634" y="0"/>
                  </a:lnTo>
                  <a:cubicBezTo>
                    <a:pt x="4748" y="0"/>
                    <a:pt x="17" y="4845"/>
                    <a:pt x="0" y="10796"/>
                  </a:cubicBezTo>
                  <a:cubicBezTo>
                    <a:pt x="0" y="16790"/>
                    <a:pt x="4748" y="21600"/>
                    <a:pt x="10634" y="21600"/>
                  </a:cubicBezTo>
                  <a:close/>
                </a:path>
              </a:pathLst>
            </a:custGeom>
            <a:solidFill>
              <a:srgbClr val="00B9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90" name="Shape 3590"/>
            <p:cNvSpPr/>
            <p:nvPr/>
          </p:nvSpPr>
          <p:spPr>
            <a:xfrm>
              <a:off x="15208" y="2952"/>
              <a:ext cx="637" cy="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31" y="16151"/>
                  </a:moveTo>
                  <a:cubicBezTo>
                    <a:pt x="20436" y="15764"/>
                    <a:pt x="20045" y="15565"/>
                    <a:pt x="19850" y="15565"/>
                  </a:cubicBezTo>
                  <a:cubicBezTo>
                    <a:pt x="18099" y="14984"/>
                    <a:pt x="16541" y="14596"/>
                    <a:pt x="14792" y="14014"/>
                  </a:cubicBezTo>
                  <a:cubicBezTo>
                    <a:pt x="14597" y="14014"/>
                    <a:pt x="14208" y="13623"/>
                    <a:pt x="14208" y="12843"/>
                  </a:cubicBezTo>
                  <a:cubicBezTo>
                    <a:pt x="14208" y="12452"/>
                    <a:pt x="14208" y="12258"/>
                    <a:pt x="13818" y="12258"/>
                  </a:cubicBezTo>
                  <a:cubicBezTo>
                    <a:pt x="13622" y="12258"/>
                    <a:pt x="13818" y="12258"/>
                    <a:pt x="13622" y="12066"/>
                  </a:cubicBezTo>
                  <a:cubicBezTo>
                    <a:pt x="13428" y="11286"/>
                    <a:pt x="13428" y="10896"/>
                    <a:pt x="13428" y="10700"/>
                  </a:cubicBezTo>
                  <a:cubicBezTo>
                    <a:pt x="13428" y="10511"/>
                    <a:pt x="13622" y="10507"/>
                    <a:pt x="13622" y="10315"/>
                  </a:cubicBezTo>
                  <a:cubicBezTo>
                    <a:pt x="14208" y="9534"/>
                    <a:pt x="14402" y="8370"/>
                    <a:pt x="14402" y="7979"/>
                  </a:cubicBezTo>
                  <a:cubicBezTo>
                    <a:pt x="14402" y="7979"/>
                    <a:pt x="14597" y="7979"/>
                    <a:pt x="14597" y="7783"/>
                  </a:cubicBezTo>
                  <a:cubicBezTo>
                    <a:pt x="14792" y="7393"/>
                    <a:pt x="14792" y="7393"/>
                    <a:pt x="14792" y="6812"/>
                  </a:cubicBezTo>
                  <a:cubicBezTo>
                    <a:pt x="14988" y="6421"/>
                    <a:pt x="14988" y="5841"/>
                    <a:pt x="14597" y="5841"/>
                  </a:cubicBezTo>
                  <a:cubicBezTo>
                    <a:pt x="14402" y="6031"/>
                    <a:pt x="14402" y="5841"/>
                    <a:pt x="14402" y="5451"/>
                  </a:cubicBezTo>
                  <a:lnTo>
                    <a:pt x="14402" y="3114"/>
                  </a:lnTo>
                  <a:cubicBezTo>
                    <a:pt x="14402" y="2339"/>
                    <a:pt x="13818" y="1752"/>
                    <a:pt x="13428" y="1561"/>
                  </a:cubicBezTo>
                  <a:cubicBezTo>
                    <a:pt x="12846" y="1172"/>
                    <a:pt x="12651" y="976"/>
                    <a:pt x="12455" y="976"/>
                  </a:cubicBezTo>
                  <a:cubicBezTo>
                    <a:pt x="12260" y="781"/>
                    <a:pt x="12260" y="586"/>
                    <a:pt x="12455" y="391"/>
                  </a:cubicBezTo>
                  <a:cubicBezTo>
                    <a:pt x="12651" y="195"/>
                    <a:pt x="12846" y="195"/>
                    <a:pt x="12846" y="0"/>
                  </a:cubicBezTo>
                  <a:lnTo>
                    <a:pt x="12651" y="0"/>
                  </a:lnTo>
                  <a:cubicBezTo>
                    <a:pt x="12452" y="0"/>
                    <a:pt x="11288" y="199"/>
                    <a:pt x="10705" y="391"/>
                  </a:cubicBezTo>
                  <a:cubicBezTo>
                    <a:pt x="9732" y="586"/>
                    <a:pt x="8756" y="976"/>
                    <a:pt x="7981" y="1561"/>
                  </a:cubicBezTo>
                  <a:cubicBezTo>
                    <a:pt x="7395" y="1947"/>
                    <a:pt x="7006" y="2532"/>
                    <a:pt x="7006" y="3313"/>
                  </a:cubicBezTo>
                  <a:lnTo>
                    <a:pt x="7006" y="5646"/>
                  </a:lnTo>
                  <a:cubicBezTo>
                    <a:pt x="7006" y="5841"/>
                    <a:pt x="7006" y="6037"/>
                    <a:pt x="6811" y="5841"/>
                  </a:cubicBezTo>
                  <a:cubicBezTo>
                    <a:pt x="6230" y="5841"/>
                    <a:pt x="6615" y="6621"/>
                    <a:pt x="6615" y="6812"/>
                  </a:cubicBezTo>
                  <a:cubicBezTo>
                    <a:pt x="6615" y="7201"/>
                    <a:pt x="6811" y="7397"/>
                    <a:pt x="7006" y="7787"/>
                  </a:cubicBezTo>
                  <a:cubicBezTo>
                    <a:pt x="7006" y="7983"/>
                    <a:pt x="7199" y="7983"/>
                    <a:pt x="7199" y="7983"/>
                  </a:cubicBezTo>
                  <a:cubicBezTo>
                    <a:pt x="7395" y="8569"/>
                    <a:pt x="7590" y="9733"/>
                    <a:pt x="7981" y="10319"/>
                  </a:cubicBezTo>
                  <a:cubicBezTo>
                    <a:pt x="7981" y="10319"/>
                    <a:pt x="8176" y="10515"/>
                    <a:pt x="8176" y="10706"/>
                  </a:cubicBezTo>
                  <a:cubicBezTo>
                    <a:pt x="8176" y="11095"/>
                    <a:pt x="8176" y="11681"/>
                    <a:pt x="7981" y="12066"/>
                  </a:cubicBezTo>
                  <a:cubicBezTo>
                    <a:pt x="7981" y="12066"/>
                    <a:pt x="7981" y="12261"/>
                    <a:pt x="7786" y="12261"/>
                  </a:cubicBezTo>
                  <a:cubicBezTo>
                    <a:pt x="7395" y="12261"/>
                    <a:pt x="7395" y="12456"/>
                    <a:pt x="7395" y="12847"/>
                  </a:cubicBezTo>
                  <a:cubicBezTo>
                    <a:pt x="7395" y="13432"/>
                    <a:pt x="7006" y="14014"/>
                    <a:pt x="6811" y="14014"/>
                  </a:cubicBezTo>
                  <a:cubicBezTo>
                    <a:pt x="5839" y="14404"/>
                    <a:pt x="2920" y="15375"/>
                    <a:pt x="1945" y="15571"/>
                  </a:cubicBezTo>
                  <a:cubicBezTo>
                    <a:pt x="1364" y="15764"/>
                    <a:pt x="1169" y="15960"/>
                    <a:pt x="974" y="16155"/>
                  </a:cubicBezTo>
                  <a:lnTo>
                    <a:pt x="0" y="18488"/>
                  </a:lnTo>
                  <a:cubicBezTo>
                    <a:pt x="3892" y="18488"/>
                    <a:pt x="5839" y="20824"/>
                    <a:pt x="9923" y="21600"/>
                  </a:cubicBezTo>
                  <a:lnTo>
                    <a:pt x="11869" y="21600"/>
                  </a:lnTo>
                  <a:cubicBezTo>
                    <a:pt x="15955" y="21022"/>
                    <a:pt x="18873" y="18488"/>
                    <a:pt x="21600" y="18488"/>
                  </a:cubicBezTo>
                  <a:cubicBezTo>
                    <a:pt x="21600" y="18488"/>
                    <a:pt x="20631" y="16151"/>
                    <a:pt x="20631" y="1615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91" name="Shape 3591"/>
            <p:cNvSpPr/>
            <p:nvPr/>
          </p:nvSpPr>
          <p:spPr>
            <a:xfrm>
              <a:off x="13928" y="364"/>
              <a:ext cx="773" cy="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249"/>
                  </a:moveTo>
                  <a:lnTo>
                    <a:pt x="13846" y="7531"/>
                  </a:lnTo>
                  <a:lnTo>
                    <a:pt x="10800" y="0"/>
                  </a:lnTo>
                  <a:lnTo>
                    <a:pt x="7754" y="7531"/>
                  </a:lnTo>
                  <a:lnTo>
                    <a:pt x="0" y="8249"/>
                  </a:lnTo>
                  <a:lnTo>
                    <a:pt x="5870" y="13624"/>
                  </a:lnTo>
                  <a:lnTo>
                    <a:pt x="4125" y="21600"/>
                  </a:lnTo>
                  <a:lnTo>
                    <a:pt x="10800" y="17389"/>
                  </a:lnTo>
                  <a:lnTo>
                    <a:pt x="17473" y="21599"/>
                  </a:lnTo>
                  <a:lnTo>
                    <a:pt x="15730" y="13623"/>
                  </a:lnTo>
                  <a:cubicBezTo>
                    <a:pt x="15730" y="13623"/>
                    <a:pt x="21600" y="8249"/>
                    <a:pt x="21600" y="82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92" name="Shape 3592"/>
            <p:cNvSpPr/>
            <p:nvPr/>
          </p:nvSpPr>
          <p:spPr>
            <a:xfrm>
              <a:off x="13022" y="2392"/>
              <a:ext cx="554" cy="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249"/>
                  </a:moveTo>
                  <a:lnTo>
                    <a:pt x="13846" y="7531"/>
                  </a:lnTo>
                  <a:lnTo>
                    <a:pt x="10799" y="0"/>
                  </a:lnTo>
                  <a:lnTo>
                    <a:pt x="7753" y="7531"/>
                  </a:lnTo>
                  <a:lnTo>
                    <a:pt x="0" y="8249"/>
                  </a:lnTo>
                  <a:lnTo>
                    <a:pt x="5870" y="13624"/>
                  </a:lnTo>
                  <a:lnTo>
                    <a:pt x="4125" y="21600"/>
                  </a:lnTo>
                  <a:lnTo>
                    <a:pt x="10799" y="17390"/>
                  </a:lnTo>
                  <a:lnTo>
                    <a:pt x="17474" y="21600"/>
                  </a:lnTo>
                  <a:lnTo>
                    <a:pt x="15729" y="13624"/>
                  </a:lnTo>
                  <a:cubicBezTo>
                    <a:pt x="15729" y="13624"/>
                    <a:pt x="21600" y="8249"/>
                    <a:pt x="21600" y="82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93" name="Shape 3593"/>
            <p:cNvSpPr/>
            <p:nvPr/>
          </p:nvSpPr>
          <p:spPr>
            <a:xfrm>
              <a:off x="14025" y="5713"/>
              <a:ext cx="376" cy="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249"/>
                  </a:moveTo>
                  <a:lnTo>
                    <a:pt x="13846" y="7532"/>
                  </a:lnTo>
                  <a:lnTo>
                    <a:pt x="10800" y="0"/>
                  </a:lnTo>
                  <a:lnTo>
                    <a:pt x="7753" y="7532"/>
                  </a:lnTo>
                  <a:lnTo>
                    <a:pt x="0" y="8249"/>
                  </a:lnTo>
                  <a:lnTo>
                    <a:pt x="5870" y="13624"/>
                  </a:lnTo>
                  <a:lnTo>
                    <a:pt x="4126" y="21600"/>
                  </a:lnTo>
                  <a:lnTo>
                    <a:pt x="10800" y="17389"/>
                  </a:lnTo>
                  <a:lnTo>
                    <a:pt x="17474" y="21598"/>
                  </a:lnTo>
                  <a:lnTo>
                    <a:pt x="15730" y="13623"/>
                  </a:lnTo>
                  <a:cubicBezTo>
                    <a:pt x="15730" y="13623"/>
                    <a:pt x="21600" y="8249"/>
                    <a:pt x="21600" y="82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94" name="Shape 3594"/>
            <p:cNvSpPr/>
            <p:nvPr/>
          </p:nvSpPr>
          <p:spPr>
            <a:xfrm>
              <a:off x="12619" y="3427"/>
              <a:ext cx="394" cy="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25" y="0"/>
                  </a:moveTo>
                  <a:lnTo>
                    <a:pt x="5146" y="0"/>
                  </a:lnTo>
                  <a:cubicBezTo>
                    <a:pt x="2320" y="0"/>
                    <a:pt x="0" y="3082"/>
                    <a:pt x="0" y="6819"/>
                  </a:cubicBezTo>
                  <a:lnTo>
                    <a:pt x="0" y="6986"/>
                  </a:lnTo>
                  <a:lnTo>
                    <a:pt x="2082" y="7013"/>
                  </a:lnTo>
                  <a:lnTo>
                    <a:pt x="2082" y="6819"/>
                  </a:lnTo>
                  <a:cubicBezTo>
                    <a:pt x="2082" y="4614"/>
                    <a:pt x="3476" y="2747"/>
                    <a:pt x="5146" y="2747"/>
                  </a:cubicBezTo>
                  <a:lnTo>
                    <a:pt x="16425" y="2747"/>
                  </a:lnTo>
                  <a:cubicBezTo>
                    <a:pt x="18099" y="2747"/>
                    <a:pt x="19388" y="4614"/>
                    <a:pt x="19388" y="6819"/>
                  </a:cubicBezTo>
                  <a:lnTo>
                    <a:pt x="19388" y="14837"/>
                  </a:lnTo>
                  <a:cubicBezTo>
                    <a:pt x="19388" y="16958"/>
                    <a:pt x="18159" y="18699"/>
                    <a:pt x="16563" y="18815"/>
                  </a:cubicBezTo>
                  <a:lnTo>
                    <a:pt x="16577" y="21600"/>
                  </a:lnTo>
                  <a:cubicBezTo>
                    <a:pt x="19341" y="21494"/>
                    <a:pt x="21600" y="18503"/>
                    <a:pt x="21600" y="14828"/>
                  </a:cubicBezTo>
                  <a:lnTo>
                    <a:pt x="21600" y="6819"/>
                  </a:lnTo>
                  <a:cubicBezTo>
                    <a:pt x="21600" y="3082"/>
                    <a:pt x="19256" y="0"/>
                    <a:pt x="164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95" name="Shape 3595"/>
            <p:cNvSpPr/>
            <p:nvPr/>
          </p:nvSpPr>
          <p:spPr>
            <a:xfrm>
              <a:off x="12504" y="3556"/>
              <a:ext cx="386" cy="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496" extrusionOk="0">
                  <a:moveTo>
                    <a:pt x="16128" y="7894"/>
                  </a:moveTo>
                  <a:lnTo>
                    <a:pt x="5394" y="7894"/>
                  </a:lnTo>
                  <a:cubicBezTo>
                    <a:pt x="4801" y="7894"/>
                    <a:pt x="4322" y="7332"/>
                    <a:pt x="4322" y="6617"/>
                  </a:cubicBezTo>
                  <a:cubicBezTo>
                    <a:pt x="4322" y="5899"/>
                    <a:pt x="4801" y="5335"/>
                    <a:pt x="5394" y="5335"/>
                  </a:cubicBezTo>
                  <a:lnTo>
                    <a:pt x="16128" y="5335"/>
                  </a:lnTo>
                  <a:cubicBezTo>
                    <a:pt x="16721" y="5335"/>
                    <a:pt x="17199" y="5899"/>
                    <a:pt x="17199" y="6617"/>
                  </a:cubicBezTo>
                  <a:cubicBezTo>
                    <a:pt x="17199" y="7332"/>
                    <a:pt x="16721" y="7894"/>
                    <a:pt x="16128" y="7894"/>
                  </a:cubicBezTo>
                  <a:close/>
                  <a:moveTo>
                    <a:pt x="16128" y="13011"/>
                  </a:moveTo>
                  <a:lnTo>
                    <a:pt x="5394" y="13011"/>
                  </a:lnTo>
                  <a:cubicBezTo>
                    <a:pt x="4801" y="13011"/>
                    <a:pt x="4322" y="12447"/>
                    <a:pt x="4322" y="11734"/>
                  </a:cubicBezTo>
                  <a:cubicBezTo>
                    <a:pt x="4322" y="11015"/>
                    <a:pt x="4801" y="10452"/>
                    <a:pt x="5394" y="10452"/>
                  </a:cubicBezTo>
                  <a:lnTo>
                    <a:pt x="16128" y="10452"/>
                  </a:lnTo>
                  <a:cubicBezTo>
                    <a:pt x="16721" y="10452"/>
                    <a:pt x="17199" y="11015"/>
                    <a:pt x="17199" y="11734"/>
                  </a:cubicBezTo>
                  <a:cubicBezTo>
                    <a:pt x="17199" y="12447"/>
                    <a:pt x="16721" y="13011"/>
                    <a:pt x="16128" y="13011"/>
                  </a:cubicBezTo>
                  <a:close/>
                  <a:moveTo>
                    <a:pt x="17847" y="194"/>
                  </a:moveTo>
                  <a:lnTo>
                    <a:pt x="3882" y="1"/>
                  </a:lnTo>
                  <a:cubicBezTo>
                    <a:pt x="1811" y="-31"/>
                    <a:pt x="115" y="1971"/>
                    <a:pt x="88" y="4471"/>
                  </a:cubicBezTo>
                  <a:lnTo>
                    <a:pt x="1" y="13546"/>
                  </a:lnTo>
                  <a:cubicBezTo>
                    <a:pt x="-23" y="16042"/>
                    <a:pt x="1639" y="18089"/>
                    <a:pt x="3709" y="18115"/>
                  </a:cubicBezTo>
                  <a:lnTo>
                    <a:pt x="13047" y="18245"/>
                  </a:lnTo>
                  <a:lnTo>
                    <a:pt x="18112" y="21372"/>
                  </a:lnTo>
                  <a:cubicBezTo>
                    <a:pt x="18431" y="21569"/>
                    <a:pt x="18821" y="21528"/>
                    <a:pt x="19109" y="21275"/>
                  </a:cubicBezTo>
                  <a:cubicBezTo>
                    <a:pt x="19400" y="21012"/>
                    <a:pt x="19541" y="20554"/>
                    <a:pt x="19482" y="20127"/>
                  </a:cubicBezTo>
                  <a:lnTo>
                    <a:pt x="19205" y="18288"/>
                  </a:lnTo>
                  <a:cubicBezTo>
                    <a:pt x="20427" y="18288"/>
                    <a:pt x="21434" y="17146"/>
                    <a:pt x="21446" y="15673"/>
                  </a:cubicBezTo>
                  <a:lnTo>
                    <a:pt x="21550" y="4767"/>
                  </a:lnTo>
                  <a:cubicBezTo>
                    <a:pt x="21577" y="2274"/>
                    <a:pt x="19917" y="226"/>
                    <a:pt x="17847" y="19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96" name="Shape 3596"/>
            <p:cNvSpPr/>
            <p:nvPr/>
          </p:nvSpPr>
          <p:spPr>
            <a:xfrm>
              <a:off x="15510" y="5397"/>
              <a:ext cx="821" cy="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7" h="21153" extrusionOk="0">
                  <a:moveTo>
                    <a:pt x="20301" y="5367"/>
                  </a:moveTo>
                  <a:lnTo>
                    <a:pt x="9854" y="186"/>
                  </a:lnTo>
                  <a:cubicBezTo>
                    <a:pt x="9030" y="-223"/>
                    <a:pt x="8005" y="66"/>
                    <a:pt x="7565" y="833"/>
                  </a:cubicBezTo>
                  <a:lnTo>
                    <a:pt x="197" y="13660"/>
                  </a:lnTo>
                  <a:cubicBezTo>
                    <a:pt x="-163" y="14287"/>
                    <a:pt x="-13" y="15035"/>
                    <a:pt x="504" y="15512"/>
                  </a:cubicBezTo>
                  <a:lnTo>
                    <a:pt x="2818" y="11482"/>
                  </a:lnTo>
                  <a:cubicBezTo>
                    <a:pt x="2971" y="11216"/>
                    <a:pt x="3202" y="11016"/>
                    <a:pt x="3469" y="10885"/>
                  </a:cubicBezTo>
                  <a:lnTo>
                    <a:pt x="8814" y="1579"/>
                  </a:lnTo>
                  <a:cubicBezTo>
                    <a:pt x="8910" y="1412"/>
                    <a:pt x="9133" y="1349"/>
                    <a:pt x="9313" y="1438"/>
                  </a:cubicBezTo>
                  <a:lnTo>
                    <a:pt x="19483" y="6481"/>
                  </a:lnTo>
                  <a:cubicBezTo>
                    <a:pt x="19662" y="6570"/>
                    <a:pt x="19730" y="6778"/>
                    <a:pt x="19634" y="6945"/>
                  </a:cubicBezTo>
                  <a:lnTo>
                    <a:pt x="13166" y="18206"/>
                  </a:lnTo>
                  <a:cubicBezTo>
                    <a:pt x="13070" y="18373"/>
                    <a:pt x="12847" y="18437"/>
                    <a:pt x="12667" y="18348"/>
                  </a:cubicBezTo>
                  <a:lnTo>
                    <a:pt x="10325" y="17186"/>
                  </a:lnTo>
                  <a:lnTo>
                    <a:pt x="7024" y="18828"/>
                  </a:lnTo>
                  <a:lnTo>
                    <a:pt x="11340" y="20968"/>
                  </a:lnTo>
                  <a:cubicBezTo>
                    <a:pt x="12164" y="21377"/>
                    <a:pt x="13189" y="21087"/>
                    <a:pt x="13629" y="20321"/>
                  </a:cubicBezTo>
                  <a:lnTo>
                    <a:pt x="20997" y="7494"/>
                  </a:lnTo>
                  <a:cubicBezTo>
                    <a:pt x="21437" y="6728"/>
                    <a:pt x="21125" y="5775"/>
                    <a:pt x="20301" y="5367"/>
                  </a:cubicBezTo>
                  <a:close/>
                </a:path>
              </a:pathLst>
            </a:custGeom>
            <a:solidFill>
              <a:srgbClr val="00BA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97" name="Shape 3597"/>
            <p:cNvSpPr/>
            <p:nvPr/>
          </p:nvSpPr>
          <p:spPr>
            <a:xfrm>
              <a:off x="15826" y="5713"/>
              <a:ext cx="214" cy="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1" h="21163" extrusionOk="0">
                  <a:moveTo>
                    <a:pt x="11849" y="20774"/>
                  </a:moveTo>
                  <a:cubicBezTo>
                    <a:pt x="11916" y="20824"/>
                    <a:pt x="11968" y="20893"/>
                    <a:pt x="12038" y="20933"/>
                  </a:cubicBezTo>
                  <a:cubicBezTo>
                    <a:pt x="12468" y="21167"/>
                    <a:pt x="12987" y="21235"/>
                    <a:pt x="13494" y="21080"/>
                  </a:cubicBezTo>
                  <a:cubicBezTo>
                    <a:pt x="16169" y="20243"/>
                    <a:pt x="18366" y="18383"/>
                    <a:pt x="19683" y="15846"/>
                  </a:cubicBezTo>
                  <a:cubicBezTo>
                    <a:pt x="20998" y="13308"/>
                    <a:pt x="21277" y="10391"/>
                    <a:pt x="20463" y="7641"/>
                  </a:cubicBezTo>
                  <a:cubicBezTo>
                    <a:pt x="19651" y="4890"/>
                    <a:pt x="17845" y="2628"/>
                    <a:pt x="15378" y="1271"/>
                  </a:cubicBezTo>
                  <a:cubicBezTo>
                    <a:pt x="12913" y="-82"/>
                    <a:pt x="10082" y="-365"/>
                    <a:pt x="7408" y="472"/>
                  </a:cubicBezTo>
                  <a:cubicBezTo>
                    <a:pt x="4733" y="1305"/>
                    <a:pt x="2535" y="3166"/>
                    <a:pt x="1219" y="5705"/>
                  </a:cubicBezTo>
                  <a:cubicBezTo>
                    <a:pt x="-43" y="8137"/>
                    <a:pt x="-323" y="10913"/>
                    <a:pt x="369" y="13562"/>
                  </a:cubicBezTo>
                  <a:cubicBezTo>
                    <a:pt x="627" y="13657"/>
                    <a:pt x="888" y="13726"/>
                    <a:pt x="1135" y="13860"/>
                  </a:cubicBezTo>
                  <a:cubicBezTo>
                    <a:pt x="1337" y="13972"/>
                    <a:pt x="1528" y="14096"/>
                    <a:pt x="1715" y="14226"/>
                  </a:cubicBezTo>
                  <a:lnTo>
                    <a:pt x="3836" y="10134"/>
                  </a:lnTo>
                  <a:cubicBezTo>
                    <a:pt x="3919" y="9244"/>
                    <a:pt x="4171" y="8368"/>
                    <a:pt x="4593" y="7558"/>
                  </a:cubicBezTo>
                  <a:cubicBezTo>
                    <a:pt x="5428" y="5947"/>
                    <a:pt x="6822" y="4767"/>
                    <a:pt x="8520" y="4233"/>
                  </a:cubicBezTo>
                  <a:cubicBezTo>
                    <a:pt x="11915" y="3173"/>
                    <a:pt x="15771" y="5293"/>
                    <a:pt x="16806" y="8785"/>
                  </a:cubicBezTo>
                  <a:cubicBezTo>
                    <a:pt x="17321" y="10534"/>
                    <a:pt x="17144" y="12379"/>
                    <a:pt x="16307" y="13992"/>
                  </a:cubicBezTo>
                  <a:cubicBezTo>
                    <a:pt x="15777" y="15015"/>
                    <a:pt x="15006" y="15834"/>
                    <a:pt x="14090" y="16456"/>
                  </a:cubicBezTo>
                  <a:cubicBezTo>
                    <a:pt x="14090" y="16456"/>
                    <a:pt x="11849" y="20774"/>
                    <a:pt x="11849" y="20774"/>
                  </a:cubicBezTo>
                  <a:close/>
                </a:path>
              </a:pathLst>
            </a:custGeom>
            <a:solidFill>
              <a:srgbClr val="00BA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98" name="Shape 3598"/>
            <p:cNvSpPr/>
            <p:nvPr/>
          </p:nvSpPr>
          <p:spPr>
            <a:xfrm>
              <a:off x="15740" y="5627"/>
              <a:ext cx="372" cy="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1" h="20381" extrusionOk="0">
                  <a:moveTo>
                    <a:pt x="12552" y="19489"/>
                  </a:moveTo>
                  <a:cubicBezTo>
                    <a:pt x="12966" y="19707"/>
                    <a:pt x="13301" y="20025"/>
                    <a:pt x="13591" y="20381"/>
                  </a:cubicBezTo>
                  <a:cubicBezTo>
                    <a:pt x="13605" y="20377"/>
                    <a:pt x="13619" y="20380"/>
                    <a:pt x="13632" y="20376"/>
                  </a:cubicBezTo>
                  <a:cubicBezTo>
                    <a:pt x="16334" y="19567"/>
                    <a:pt x="18552" y="17770"/>
                    <a:pt x="19881" y="15317"/>
                  </a:cubicBezTo>
                  <a:cubicBezTo>
                    <a:pt x="21211" y="12862"/>
                    <a:pt x="21491" y="10044"/>
                    <a:pt x="20668" y="7383"/>
                  </a:cubicBezTo>
                  <a:cubicBezTo>
                    <a:pt x="18973" y="1891"/>
                    <a:pt x="13062" y="-1219"/>
                    <a:pt x="7487" y="451"/>
                  </a:cubicBezTo>
                  <a:cubicBezTo>
                    <a:pt x="4786" y="1259"/>
                    <a:pt x="2567" y="3057"/>
                    <a:pt x="1238" y="5511"/>
                  </a:cubicBezTo>
                  <a:cubicBezTo>
                    <a:pt x="294" y="7254"/>
                    <a:pt x="-109" y="9182"/>
                    <a:pt x="25" y="11107"/>
                  </a:cubicBezTo>
                  <a:cubicBezTo>
                    <a:pt x="360" y="11168"/>
                    <a:pt x="693" y="11272"/>
                    <a:pt x="1011" y="11439"/>
                  </a:cubicBezTo>
                  <a:cubicBezTo>
                    <a:pt x="1355" y="11620"/>
                    <a:pt x="1656" y="11851"/>
                    <a:pt x="1910" y="12117"/>
                  </a:cubicBezTo>
                  <a:cubicBezTo>
                    <a:pt x="2065" y="12038"/>
                    <a:pt x="2234" y="11990"/>
                    <a:pt x="2401" y="11935"/>
                  </a:cubicBezTo>
                  <a:cubicBezTo>
                    <a:pt x="2045" y="10100"/>
                    <a:pt x="2294" y="8216"/>
                    <a:pt x="3200" y="6543"/>
                  </a:cubicBezTo>
                  <a:cubicBezTo>
                    <a:pt x="4249" y="4606"/>
                    <a:pt x="6002" y="3186"/>
                    <a:pt x="8134" y="2547"/>
                  </a:cubicBezTo>
                  <a:cubicBezTo>
                    <a:pt x="12535" y="1230"/>
                    <a:pt x="17203" y="3684"/>
                    <a:pt x="18541" y="8021"/>
                  </a:cubicBezTo>
                  <a:cubicBezTo>
                    <a:pt x="19191" y="10122"/>
                    <a:pt x="18968" y="12347"/>
                    <a:pt x="17919" y="14284"/>
                  </a:cubicBezTo>
                  <a:cubicBezTo>
                    <a:pt x="16870" y="16222"/>
                    <a:pt x="15118" y="17641"/>
                    <a:pt x="12986" y="18280"/>
                  </a:cubicBezTo>
                  <a:cubicBezTo>
                    <a:pt x="12496" y="18428"/>
                    <a:pt x="12204" y="18878"/>
                    <a:pt x="12218" y="19360"/>
                  </a:cubicBezTo>
                  <a:cubicBezTo>
                    <a:pt x="12329" y="19405"/>
                    <a:pt x="12444" y="19434"/>
                    <a:pt x="12552" y="19489"/>
                  </a:cubicBezTo>
                  <a:close/>
                </a:path>
              </a:pathLst>
            </a:custGeom>
            <a:solidFill>
              <a:srgbClr val="00BA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599" name="Shape 3599"/>
            <p:cNvSpPr/>
            <p:nvPr/>
          </p:nvSpPr>
          <p:spPr>
            <a:xfrm>
              <a:off x="15524" y="5771"/>
              <a:ext cx="437" cy="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21317" extrusionOk="0">
                  <a:moveTo>
                    <a:pt x="21060" y="12291"/>
                  </a:moveTo>
                  <a:cubicBezTo>
                    <a:pt x="20894" y="11968"/>
                    <a:pt x="20648" y="11719"/>
                    <a:pt x="20362" y="11558"/>
                  </a:cubicBezTo>
                  <a:cubicBezTo>
                    <a:pt x="19878" y="11285"/>
                    <a:pt x="19275" y="11263"/>
                    <a:pt x="18754" y="11559"/>
                  </a:cubicBezTo>
                  <a:lnTo>
                    <a:pt x="15737" y="13270"/>
                  </a:lnTo>
                  <a:cubicBezTo>
                    <a:pt x="15691" y="13296"/>
                    <a:pt x="15638" y="13296"/>
                    <a:pt x="15595" y="13270"/>
                  </a:cubicBezTo>
                  <a:cubicBezTo>
                    <a:pt x="15581" y="13263"/>
                    <a:pt x="15571" y="13254"/>
                    <a:pt x="15559" y="13242"/>
                  </a:cubicBezTo>
                  <a:cubicBezTo>
                    <a:pt x="15511" y="13193"/>
                    <a:pt x="15500" y="13116"/>
                    <a:pt x="15531" y="13055"/>
                  </a:cubicBezTo>
                  <a:lnTo>
                    <a:pt x="20794" y="2644"/>
                  </a:lnTo>
                  <a:cubicBezTo>
                    <a:pt x="21237" y="1768"/>
                    <a:pt x="20923" y="678"/>
                    <a:pt x="20095" y="212"/>
                  </a:cubicBezTo>
                  <a:cubicBezTo>
                    <a:pt x="19266" y="-255"/>
                    <a:pt x="18234" y="76"/>
                    <a:pt x="17791" y="952"/>
                  </a:cubicBezTo>
                  <a:lnTo>
                    <a:pt x="14888" y="6694"/>
                  </a:lnTo>
                  <a:cubicBezTo>
                    <a:pt x="15008" y="5952"/>
                    <a:pt x="14681" y="5183"/>
                    <a:pt x="14018" y="4809"/>
                  </a:cubicBezTo>
                  <a:cubicBezTo>
                    <a:pt x="13188" y="4341"/>
                    <a:pt x="12159" y="4672"/>
                    <a:pt x="11716" y="5548"/>
                  </a:cubicBezTo>
                  <a:lnTo>
                    <a:pt x="11182" y="6605"/>
                  </a:lnTo>
                  <a:cubicBezTo>
                    <a:pt x="11625" y="5729"/>
                    <a:pt x="11310" y="4640"/>
                    <a:pt x="10481" y="4173"/>
                  </a:cubicBezTo>
                  <a:cubicBezTo>
                    <a:pt x="9653" y="3706"/>
                    <a:pt x="8622" y="4037"/>
                    <a:pt x="8179" y="4913"/>
                  </a:cubicBezTo>
                  <a:lnTo>
                    <a:pt x="7863" y="5538"/>
                  </a:lnTo>
                  <a:cubicBezTo>
                    <a:pt x="7736" y="5390"/>
                    <a:pt x="7589" y="5259"/>
                    <a:pt x="7411" y="5159"/>
                  </a:cubicBezTo>
                  <a:cubicBezTo>
                    <a:pt x="6582" y="4692"/>
                    <a:pt x="5551" y="5023"/>
                    <a:pt x="5108" y="5898"/>
                  </a:cubicBezTo>
                  <a:lnTo>
                    <a:pt x="79" y="15848"/>
                  </a:lnTo>
                  <a:cubicBezTo>
                    <a:pt x="-96" y="16194"/>
                    <a:pt x="28" y="16625"/>
                    <a:pt x="357" y="16811"/>
                  </a:cubicBezTo>
                  <a:lnTo>
                    <a:pt x="8204" y="21232"/>
                  </a:lnTo>
                  <a:cubicBezTo>
                    <a:pt x="8402" y="21345"/>
                    <a:pt x="8640" y="21345"/>
                    <a:pt x="8839" y="21232"/>
                  </a:cubicBezTo>
                  <a:lnTo>
                    <a:pt x="20364" y="14723"/>
                  </a:lnTo>
                  <a:cubicBezTo>
                    <a:pt x="21192" y="14255"/>
                    <a:pt x="21504" y="13166"/>
                    <a:pt x="21060" y="12291"/>
                  </a:cubicBezTo>
                  <a:close/>
                </a:path>
              </a:pathLst>
            </a:custGeom>
            <a:solidFill>
              <a:srgbClr val="00BA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00" name="Shape 3600"/>
            <p:cNvSpPr/>
            <p:nvPr/>
          </p:nvSpPr>
          <p:spPr>
            <a:xfrm>
              <a:off x="15697" y="249"/>
              <a:ext cx="1019" cy="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853" extrusionOk="0">
                  <a:moveTo>
                    <a:pt x="19153" y="7937"/>
                  </a:moveTo>
                  <a:cubicBezTo>
                    <a:pt x="20366" y="7817"/>
                    <a:pt x="21189" y="7155"/>
                    <a:pt x="21505" y="6258"/>
                  </a:cubicBezTo>
                  <a:cubicBezTo>
                    <a:pt x="21067" y="6580"/>
                    <a:pt x="19710" y="6931"/>
                    <a:pt x="18959" y="6597"/>
                  </a:cubicBezTo>
                  <a:cubicBezTo>
                    <a:pt x="18923" y="6385"/>
                    <a:pt x="18881" y="6185"/>
                    <a:pt x="18842" y="6003"/>
                  </a:cubicBezTo>
                  <a:cubicBezTo>
                    <a:pt x="18270" y="3484"/>
                    <a:pt x="16313" y="1455"/>
                    <a:pt x="14261" y="1701"/>
                  </a:cubicBezTo>
                  <a:cubicBezTo>
                    <a:pt x="14426" y="1620"/>
                    <a:pt x="14596" y="1545"/>
                    <a:pt x="14763" y="1479"/>
                  </a:cubicBezTo>
                  <a:cubicBezTo>
                    <a:pt x="14989" y="1381"/>
                    <a:pt x="16314" y="1123"/>
                    <a:pt x="16105" y="562"/>
                  </a:cubicBezTo>
                  <a:cubicBezTo>
                    <a:pt x="15930" y="69"/>
                    <a:pt x="14311" y="935"/>
                    <a:pt x="14006" y="1047"/>
                  </a:cubicBezTo>
                  <a:cubicBezTo>
                    <a:pt x="14408" y="866"/>
                    <a:pt x="15074" y="554"/>
                    <a:pt x="15144" y="0"/>
                  </a:cubicBezTo>
                  <a:cubicBezTo>
                    <a:pt x="14529" y="101"/>
                    <a:pt x="13925" y="451"/>
                    <a:pt x="13457" y="958"/>
                  </a:cubicBezTo>
                  <a:cubicBezTo>
                    <a:pt x="13625" y="741"/>
                    <a:pt x="13753" y="475"/>
                    <a:pt x="13780" y="190"/>
                  </a:cubicBezTo>
                  <a:cubicBezTo>
                    <a:pt x="12137" y="1450"/>
                    <a:pt x="11177" y="3988"/>
                    <a:pt x="10401" y="6452"/>
                  </a:cubicBezTo>
                  <a:cubicBezTo>
                    <a:pt x="9790" y="5743"/>
                    <a:pt x="9250" y="5185"/>
                    <a:pt x="8764" y="4874"/>
                  </a:cubicBezTo>
                  <a:cubicBezTo>
                    <a:pt x="7403" y="3998"/>
                    <a:pt x="5776" y="3085"/>
                    <a:pt x="3223" y="1947"/>
                  </a:cubicBezTo>
                  <a:cubicBezTo>
                    <a:pt x="3144" y="2962"/>
                    <a:pt x="3640" y="4309"/>
                    <a:pt x="5071" y="5206"/>
                  </a:cubicBezTo>
                  <a:cubicBezTo>
                    <a:pt x="4760" y="5157"/>
                    <a:pt x="4194" y="5268"/>
                    <a:pt x="3741" y="5397"/>
                  </a:cubicBezTo>
                  <a:cubicBezTo>
                    <a:pt x="3926" y="6558"/>
                    <a:pt x="4528" y="7516"/>
                    <a:pt x="6160" y="7979"/>
                  </a:cubicBezTo>
                  <a:cubicBezTo>
                    <a:pt x="5414" y="8037"/>
                    <a:pt x="5028" y="8242"/>
                    <a:pt x="4679" y="8680"/>
                  </a:cubicBezTo>
                  <a:cubicBezTo>
                    <a:pt x="5019" y="9487"/>
                    <a:pt x="5848" y="10439"/>
                    <a:pt x="7339" y="10243"/>
                  </a:cubicBezTo>
                  <a:cubicBezTo>
                    <a:pt x="5681" y="11100"/>
                    <a:pt x="6663" y="12689"/>
                    <a:pt x="8011" y="12451"/>
                  </a:cubicBezTo>
                  <a:cubicBezTo>
                    <a:pt x="5710" y="15302"/>
                    <a:pt x="2082" y="15093"/>
                    <a:pt x="0" y="12709"/>
                  </a:cubicBezTo>
                  <a:cubicBezTo>
                    <a:pt x="5438" y="21600"/>
                    <a:pt x="17261" y="17966"/>
                    <a:pt x="19023" y="9403"/>
                  </a:cubicBezTo>
                  <a:cubicBezTo>
                    <a:pt x="20343" y="9416"/>
                    <a:pt x="21118" y="8853"/>
                    <a:pt x="21600" y="8235"/>
                  </a:cubicBezTo>
                  <a:cubicBezTo>
                    <a:pt x="20840" y="8389"/>
                    <a:pt x="19738" y="8229"/>
                    <a:pt x="19153" y="7937"/>
                  </a:cubicBezTo>
                  <a:close/>
                </a:path>
              </a:pathLst>
            </a:custGeom>
            <a:solidFill>
              <a:srgbClr val="00B9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01" name="Shape 3601"/>
            <p:cNvSpPr/>
            <p:nvPr/>
          </p:nvSpPr>
          <p:spPr>
            <a:xfrm>
              <a:off x="16257" y="3901"/>
              <a:ext cx="856" cy="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80" y="11031"/>
                  </a:moveTo>
                  <a:cubicBezTo>
                    <a:pt x="14556" y="15180"/>
                    <a:pt x="7684" y="16940"/>
                    <a:pt x="4523" y="12633"/>
                  </a:cubicBezTo>
                  <a:cubicBezTo>
                    <a:pt x="5733" y="13787"/>
                    <a:pt x="7842" y="13889"/>
                    <a:pt x="9179" y="12508"/>
                  </a:cubicBezTo>
                  <a:cubicBezTo>
                    <a:pt x="8395" y="12623"/>
                    <a:pt x="7825" y="11853"/>
                    <a:pt x="8788" y="11438"/>
                  </a:cubicBezTo>
                  <a:cubicBezTo>
                    <a:pt x="7922" y="11533"/>
                    <a:pt x="7440" y="11072"/>
                    <a:pt x="7242" y="10681"/>
                  </a:cubicBezTo>
                  <a:cubicBezTo>
                    <a:pt x="7445" y="10468"/>
                    <a:pt x="7670" y="10369"/>
                    <a:pt x="8103" y="10341"/>
                  </a:cubicBezTo>
                  <a:cubicBezTo>
                    <a:pt x="7155" y="10117"/>
                    <a:pt x="6804" y="9653"/>
                    <a:pt x="6697" y="9090"/>
                  </a:cubicBezTo>
                  <a:cubicBezTo>
                    <a:pt x="6960" y="9027"/>
                    <a:pt x="7290" y="8974"/>
                    <a:pt x="7470" y="8998"/>
                  </a:cubicBezTo>
                  <a:cubicBezTo>
                    <a:pt x="6638" y="8563"/>
                    <a:pt x="6350" y="7910"/>
                    <a:pt x="6396" y="7418"/>
                  </a:cubicBezTo>
                  <a:cubicBezTo>
                    <a:pt x="7880" y="7970"/>
                    <a:pt x="8825" y="8412"/>
                    <a:pt x="9617" y="8837"/>
                  </a:cubicBezTo>
                  <a:cubicBezTo>
                    <a:pt x="9899" y="8988"/>
                    <a:pt x="10213" y="9258"/>
                    <a:pt x="10568" y="9601"/>
                  </a:cubicBezTo>
                  <a:cubicBezTo>
                    <a:pt x="11019" y="8408"/>
                    <a:pt x="11578" y="7178"/>
                    <a:pt x="12533" y="6567"/>
                  </a:cubicBezTo>
                  <a:cubicBezTo>
                    <a:pt x="12517" y="6705"/>
                    <a:pt x="12443" y="6834"/>
                    <a:pt x="12344" y="6940"/>
                  </a:cubicBezTo>
                  <a:cubicBezTo>
                    <a:pt x="12617" y="6694"/>
                    <a:pt x="12968" y="6524"/>
                    <a:pt x="13325" y="6475"/>
                  </a:cubicBezTo>
                  <a:cubicBezTo>
                    <a:pt x="13285" y="6743"/>
                    <a:pt x="12898" y="6895"/>
                    <a:pt x="12664" y="6983"/>
                  </a:cubicBezTo>
                  <a:cubicBezTo>
                    <a:pt x="12841" y="6928"/>
                    <a:pt x="13782" y="6508"/>
                    <a:pt x="13884" y="6747"/>
                  </a:cubicBezTo>
                  <a:cubicBezTo>
                    <a:pt x="14005" y="7019"/>
                    <a:pt x="13235" y="7145"/>
                    <a:pt x="13104" y="7192"/>
                  </a:cubicBezTo>
                  <a:cubicBezTo>
                    <a:pt x="13007" y="7224"/>
                    <a:pt x="12908" y="7260"/>
                    <a:pt x="12812" y="7299"/>
                  </a:cubicBezTo>
                  <a:cubicBezTo>
                    <a:pt x="14005" y="7180"/>
                    <a:pt x="15142" y="8163"/>
                    <a:pt x="15474" y="9384"/>
                  </a:cubicBezTo>
                  <a:cubicBezTo>
                    <a:pt x="15498" y="9472"/>
                    <a:pt x="15521" y="9569"/>
                    <a:pt x="15543" y="9671"/>
                  </a:cubicBezTo>
                  <a:cubicBezTo>
                    <a:pt x="15980" y="9834"/>
                    <a:pt x="16769" y="9663"/>
                    <a:pt x="17023" y="9507"/>
                  </a:cubicBezTo>
                  <a:cubicBezTo>
                    <a:pt x="16839" y="9942"/>
                    <a:pt x="16361" y="10262"/>
                    <a:pt x="15656" y="10320"/>
                  </a:cubicBezTo>
                  <a:cubicBezTo>
                    <a:pt x="15995" y="10462"/>
                    <a:pt x="16636" y="10540"/>
                    <a:pt x="17078" y="10465"/>
                  </a:cubicBezTo>
                  <a:cubicBezTo>
                    <a:pt x="16798" y="10764"/>
                    <a:pt x="16347" y="11037"/>
                    <a:pt x="15580" y="11031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00BA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02" name="Shape 3602"/>
            <p:cNvSpPr/>
            <p:nvPr/>
          </p:nvSpPr>
          <p:spPr>
            <a:xfrm>
              <a:off x="14546" y="4822"/>
              <a:ext cx="322" cy="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extrusionOk="0">
                  <a:moveTo>
                    <a:pt x="19063" y="5"/>
                  </a:moveTo>
                  <a:cubicBezTo>
                    <a:pt x="19058" y="5"/>
                    <a:pt x="3645" y="0"/>
                    <a:pt x="2551" y="0"/>
                  </a:cubicBezTo>
                  <a:lnTo>
                    <a:pt x="2543" y="0"/>
                  </a:lnTo>
                  <a:cubicBezTo>
                    <a:pt x="1135" y="0"/>
                    <a:pt x="-7" y="662"/>
                    <a:pt x="0" y="1461"/>
                  </a:cubicBezTo>
                  <a:lnTo>
                    <a:pt x="52" y="10506"/>
                  </a:lnTo>
                  <a:cubicBezTo>
                    <a:pt x="58" y="11305"/>
                    <a:pt x="1194" y="11965"/>
                    <a:pt x="2592" y="11965"/>
                  </a:cubicBezTo>
                  <a:lnTo>
                    <a:pt x="2596" y="11965"/>
                  </a:lnTo>
                  <a:cubicBezTo>
                    <a:pt x="3388" y="11965"/>
                    <a:pt x="4094" y="11739"/>
                    <a:pt x="4557" y="11419"/>
                  </a:cubicBezTo>
                  <a:lnTo>
                    <a:pt x="5556" y="20225"/>
                  </a:lnTo>
                  <a:cubicBezTo>
                    <a:pt x="5646" y="21012"/>
                    <a:pt x="6793" y="21600"/>
                    <a:pt x="8181" y="21600"/>
                  </a:cubicBezTo>
                  <a:lnTo>
                    <a:pt x="13411" y="21600"/>
                  </a:lnTo>
                  <a:cubicBezTo>
                    <a:pt x="14792" y="21600"/>
                    <a:pt x="15943" y="21005"/>
                    <a:pt x="16036" y="20216"/>
                  </a:cubicBezTo>
                  <a:lnTo>
                    <a:pt x="17028" y="11393"/>
                  </a:lnTo>
                  <a:cubicBezTo>
                    <a:pt x="17498" y="11736"/>
                    <a:pt x="18197" y="11965"/>
                    <a:pt x="18989" y="11965"/>
                  </a:cubicBezTo>
                  <a:lnTo>
                    <a:pt x="19001" y="11965"/>
                  </a:lnTo>
                  <a:cubicBezTo>
                    <a:pt x="20392" y="11965"/>
                    <a:pt x="21533" y="11293"/>
                    <a:pt x="21540" y="10503"/>
                  </a:cubicBezTo>
                  <a:lnTo>
                    <a:pt x="21593" y="1471"/>
                  </a:lnTo>
                  <a:cubicBezTo>
                    <a:pt x="21593" y="681"/>
                    <a:pt x="20467" y="5"/>
                    <a:pt x="19063" y="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03" name="Shape 3603"/>
            <p:cNvSpPr/>
            <p:nvPr/>
          </p:nvSpPr>
          <p:spPr>
            <a:xfrm>
              <a:off x="14604" y="4577"/>
              <a:ext cx="210" cy="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5" y="21600"/>
                  </a:moveTo>
                  <a:cubicBezTo>
                    <a:pt x="16761" y="21600"/>
                    <a:pt x="21600" y="16764"/>
                    <a:pt x="21600" y="10792"/>
                  </a:cubicBezTo>
                  <a:cubicBezTo>
                    <a:pt x="21600" y="4836"/>
                    <a:pt x="16761" y="0"/>
                    <a:pt x="10805" y="0"/>
                  </a:cubicBezTo>
                  <a:cubicBezTo>
                    <a:pt x="4836" y="0"/>
                    <a:pt x="0" y="4836"/>
                    <a:pt x="0" y="10792"/>
                  </a:cubicBezTo>
                  <a:cubicBezTo>
                    <a:pt x="0" y="16764"/>
                    <a:pt x="4836" y="21600"/>
                    <a:pt x="10805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04" name="Shape 3604"/>
            <p:cNvSpPr/>
            <p:nvPr/>
          </p:nvSpPr>
          <p:spPr>
            <a:xfrm>
              <a:off x="15323" y="1658"/>
              <a:ext cx="233" cy="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0799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05" name="Shape 3605"/>
            <p:cNvSpPr/>
            <p:nvPr/>
          </p:nvSpPr>
          <p:spPr>
            <a:xfrm>
              <a:off x="15107" y="1457"/>
              <a:ext cx="632" cy="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8" y="17888"/>
                  </a:moveTo>
                  <a:cubicBezTo>
                    <a:pt x="19238" y="18631"/>
                    <a:pt x="18629" y="19237"/>
                    <a:pt x="17888" y="19237"/>
                  </a:cubicBezTo>
                  <a:lnTo>
                    <a:pt x="3712" y="19237"/>
                  </a:lnTo>
                  <a:cubicBezTo>
                    <a:pt x="2971" y="19237"/>
                    <a:pt x="2363" y="18631"/>
                    <a:pt x="2363" y="17888"/>
                  </a:cubicBezTo>
                  <a:lnTo>
                    <a:pt x="2363" y="5737"/>
                  </a:lnTo>
                  <a:cubicBezTo>
                    <a:pt x="2363" y="4995"/>
                    <a:pt x="2971" y="4388"/>
                    <a:pt x="3712" y="4388"/>
                  </a:cubicBezTo>
                  <a:lnTo>
                    <a:pt x="9451" y="4388"/>
                  </a:lnTo>
                  <a:cubicBezTo>
                    <a:pt x="10732" y="4388"/>
                    <a:pt x="10800" y="4388"/>
                    <a:pt x="10800" y="3712"/>
                  </a:cubicBezTo>
                  <a:cubicBezTo>
                    <a:pt x="10800" y="2836"/>
                    <a:pt x="11408" y="2364"/>
                    <a:pt x="12150" y="2364"/>
                  </a:cubicBezTo>
                  <a:lnTo>
                    <a:pt x="17888" y="2364"/>
                  </a:lnTo>
                  <a:cubicBezTo>
                    <a:pt x="18631" y="2364"/>
                    <a:pt x="19238" y="2971"/>
                    <a:pt x="19238" y="3712"/>
                  </a:cubicBezTo>
                  <a:cubicBezTo>
                    <a:pt x="19238" y="3712"/>
                    <a:pt x="19238" y="17888"/>
                    <a:pt x="19238" y="17888"/>
                  </a:cubicBezTo>
                  <a:close/>
                  <a:moveTo>
                    <a:pt x="3037" y="1417"/>
                  </a:moveTo>
                  <a:cubicBezTo>
                    <a:pt x="3443" y="1417"/>
                    <a:pt x="3848" y="1756"/>
                    <a:pt x="3848" y="2228"/>
                  </a:cubicBezTo>
                  <a:cubicBezTo>
                    <a:pt x="3848" y="2701"/>
                    <a:pt x="3511" y="3037"/>
                    <a:pt x="3037" y="3037"/>
                  </a:cubicBezTo>
                  <a:cubicBezTo>
                    <a:pt x="2565" y="3037"/>
                    <a:pt x="2228" y="2701"/>
                    <a:pt x="2228" y="2228"/>
                  </a:cubicBezTo>
                  <a:cubicBezTo>
                    <a:pt x="2228" y="1756"/>
                    <a:pt x="2632" y="1417"/>
                    <a:pt x="3037" y="1417"/>
                  </a:cubicBezTo>
                  <a:close/>
                  <a:moveTo>
                    <a:pt x="5265" y="1417"/>
                  </a:moveTo>
                  <a:cubicBezTo>
                    <a:pt x="5671" y="1417"/>
                    <a:pt x="6076" y="1756"/>
                    <a:pt x="6076" y="2228"/>
                  </a:cubicBezTo>
                  <a:cubicBezTo>
                    <a:pt x="6076" y="2701"/>
                    <a:pt x="5738" y="3037"/>
                    <a:pt x="5265" y="3037"/>
                  </a:cubicBezTo>
                  <a:cubicBezTo>
                    <a:pt x="4793" y="3037"/>
                    <a:pt x="4456" y="2701"/>
                    <a:pt x="4456" y="2228"/>
                  </a:cubicBezTo>
                  <a:cubicBezTo>
                    <a:pt x="4456" y="1756"/>
                    <a:pt x="4861" y="1417"/>
                    <a:pt x="5265" y="1417"/>
                  </a:cubicBezTo>
                  <a:close/>
                  <a:moveTo>
                    <a:pt x="7560" y="1417"/>
                  </a:moveTo>
                  <a:cubicBezTo>
                    <a:pt x="7965" y="1417"/>
                    <a:pt x="8371" y="1756"/>
                    <a:pt x="8371" y="2228"/>
                  </a:cubicBezTo>
                  <a:cubicBezTo>
                    <a:pt x="8371" y="2701"/>
                    <a:pt x="8033" y="3037"/>
                    <a:pt x="7560" y="3037"/>
                  </a:cubicBezTo>
                  <a:cubicBezTo>
                    <a:pt x="7156" y="3037"/>
                    <a:pt x="6751" y="2701"/>
                    <a:pt x="6751" y="2228"/>
                  </a:cubicBezTo>
                  <a:cubicBezTo>
                    <a:pt x="6751" y="1756"/>
                    <a:pt x="7088" y="1417"/>
                    <a:pt x="7560" y="1417"/>
                  </a:cubicBezTo>
                  <a:close/>
                  <a:moveTo>
                    <a:pt x="19576" y="0"/>
                  </a:moveTo>
                  <a:lnTo>
                    <a:pt x="2025" y="0"/>
                  </a:lnTo>
                  <a:cubicBezTo>
                    <a:pt x="877" y="0"/>
                    <a:pt x="0" y="877"/>
                    <a:pt x="0" y="2025"/>
                  </a:cubicBezTo>
                  <a:lnTo>
                    <a:pt x="0" y="19575"/>
                  </a:lnTo>
                  <a:cubicBezTo>
                    <a:pt x="0" y="20723"/>
                    <a:pt x="877" y="21600"/>
                    <a:pt x="2025" y="21600"/>
                  </a:cubicBezTo>
                  <a:lnTo>
                    <a:pt x="19576" y="21600"/>
                  </a:lnTo>
                  <a:cubicBezTo>
                    <a:pt x="20723" y="21600"/>
                    <a:pt x="21600" y="20723"/>
                    <a:pt x="21600" y="19575"/>
                  </a:cubicBezTo>
                  <a:lnTo>
                    <a:pt x="21600" y="2025"/>
                  </a:lnTo>
                  <a:cubicBezTo>
                    <a:pt x="21600" y="877"/>
                    <a:pt x="20723" y="0"/>
                    <a:pt x="1957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06" name="Shape 3606"/>
            <p:cNvSpPr/>
            <p:nvPr/>
          </p:nvSpPr>
          <p:spPr>
            <a:xfrm>
              <a:off x="18069" y="2809"/>
              <a:ext cx="396" cy="3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0826" extrusionOk="0">
                  <a:moveTo>
                    <a:pt x="20453" y="14765"/>
                  </a:moveTo>
                  <a:cubicBezTo>
                    <a:pt x="19923" y="14491"/>
                    <a:pt x="17314" y="13159"/>
                    <a:pt x="16829" y="12976"/>
                  </a:cubicBezTo>
                  <a:cubicBezTo>
                    <a:pt x="16345" y="12794"/>
                    <a:pt x="15988" y="12701"/>
                    <a:pt x="15636" y="13251"/>
                  </a:cubicBezTo>
                  <a:cubicBezTo>
                    <a:pt x="15283" y="13800"/>
                    <a:pt x="14267" y="15040"/>
                    <a:pt x="13957" y="15407"/>
                  </a:cubicBezTo>
                  <a:cubicBezTo>
                    <a:pt x="13649" y="15774"/>
                    <a:pt x="13340" y="15819"/>
                    <a:pt x="12809" y="15545"/>
                  </a:cubicBezTo>
                  <a:cubicBezTo>
                    <a:pt x="12279" y="15270"/>
                    <a:pt x="10570" y="14688"/>
                    <a:pt x="8546" y="12816"/>
                  </a:cubicBezTo>
                  <a:cubicBezTo>
                    <a:pt x="6971" y="11357"/>
                    <a:pt x="5908" y="9558"/>
                    <a:pt x="5597" y="9009"/>
                  </a:cubicBezTo>
                  <a:cubicBezTo>
                    <a:pt x="5289" y="8459"/>
                    <a:pt x="5566" y="8161"/>
                    <a:pt x="5829" y="7887"/>
                  </a:cubicBezTo>
                  <a:cubicBezTo>
                    <a:pt x="6067" y="7640"/>
                    <a:pt x="6359" y="7245"/>
                    <a:pt x="6624" y="6925"/>
                  </a:cubicBezTo>
                  <a:cubicBezTo>
                    <a:pt x="6889" y="6602"/>
                    <a:pt x="6978" y="6374"/>
                    <a:pt x="7155" y="6005"/>
                  </a:cubicBezTo>
                  <a:cubicBezTo>
                    <a:pt x="7332" y="5638"/>
                    <a:pt x="7243" y="5319"/>
                    <a:pt x="7110" y="5044"/>
                  </a:cubicBezTo>
                  <a:cubicBezTo>
                    <a:pt x="6978" y="4769"/>
                    <a:pt x="5916" y="2063"/>
                    <a:pt x="5475" y="961"/>
                  </a:cubicBezTo>
                  <a:cubicBezTo>
                    <a:pt x="5036" y="-139"/>
                    <a:pt x="4593" y="45"/>
                    <a:pt x="4283" y="45"/>
                  </a:cubicBezTo>
                  <a:cubicBezTo>
                    <a:pt x="3975" y="45"/>
                    <a:pt x="3620" y="0"/>
                    <a:pt x="3266" y="0"/>
                  </a:cubicBezTo>
                  <a:cubicBezTo>
                    <a:pt x="2913" y="0"/>
                    <a:pt x="2339" y="137"/>
                    <a:pt x="1854" y="687"/>
                  </a:cubicBezTo>
                  <a:cubicBezTo>
                    <a:pt x="1369" y="1235"/>
                    <a:pt x="0" y="2568"/>
                    <a:pt x="0" y="5271"/>
                  </a:cubicBezTo>
                  <a:cubicBezTo>
                    <a:pt x="0" y="7977"/>
                    <a:pt x="1897" y="10592"/>
                    <a:pt x="2162" y="10958"/>
                  </a:cubicBezTo>
                  <a:cubicBezTo>
                    <a:pt x="2428" y="11325"/>
                    <a:pt x="5829" y="17059"/>
                    <a:pt x="11218" y="19260"/>
                  </a:cubicBezTo>
                  <a:cubicBezTo>
                    <a:pt x="16607" y="21461"/>
                    <a:pt x="16607" y="20727"/>
                    <a:pt x="17580" y="20634"/>
                  </a:cubicBezTo>
                  <a:cubicBezTo>
                    <a:pt x="18551" y="20543"/>
                    <a:pt x="20715" y="19305"/>
                    <a:pt x="21158" y="18021"/>
                  </a:cubicBezTo>
                  <a:cubicBezTo>
                    <a:pt x="21600" y="16736"/>
                    <a:pt x="21600" y="15635"/>
                    <a:pt x="21469" y="15407"/>
                  </a:cubicBezTo>
                  <a:cubicBezTo>
                    <a:pt x="21334" y="15178"/>
                    <a:pt x="20981" y="15040"/>
                    <a:pt x="20453" y="14765"/>
                  </a:cubicBezTo>
                  <a:close/>
                </a:path>
              </a:pathLst>
            </a:custGeom>
            <a:solidFill>
              <a:srgbClr val="00B9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07" name="Shape 3607"/>
            <p:cNvSpPr/>
            <p:nvPr/>
          </p:nvSpPr>
          <p:spPr>
            <a:xfrm>
              <a:off x="17854" y="2593"/>
              <a:ext cx="810" cy="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98" y="19367"/>
                  </a:moveTo>
                  <a:cubicBezTo>
                    <a:pt x="9186" y="19367"/>
                    <a:pt x="7499" y="18828"/>
                    <a:pt x="6092" y="17905"/>
                  </a:cubicBezTo>
                  <a:lnTo>
                    <a:pt x="2666" y="18994"/>
                  </a:lnTo>
                  <a:lnTo>
                    <a:pt x="3780" y="15709"/>
                  </a:lnTo>
                  <a:cubicBezTo>
                    <a:pt x="2713" y="14250"/>
                    <a:pt x="2082" y="12457"/>
                    <a:pt x="2082" y="10522"/>
                  </a:cubicBezTo>
                  <a:cubicBezTo>
                    <a:pt x="2082" y="5644"/>
                    <a:pt x="6080" y="1676"/>
                    <a:pt x="10998" y="1676"/>
                  </a:cubicBezTo>
                  <a:cubicBezTo>
                    <a:pt x="15912" y="1676"/>
                    <a:pt x="19912" y="5644"/>
                    <a:pt x="19912" y="10522"/>
                  </a:cubicBezTo>
                  <a:cubicBezTo>
                    <a:pt x="19912" y="15400"/>
                    <a:pt x="15912" y="19367"/>
                    <a:pt x="10998" y="19367"/>
                  </a:cubicBezTo>
                  <a:close/>
                  <a:moveTo>
                    <a:pt x="10998" y="0"/>
                  </a:moveTo>
                  <a:cubicBezTo>
                    <a:pt x="5140" y="0"/>
                    <a:pt x="393" y="4711"/>
                    <a:pt x="393" y="10522"/>
                  </a:cubicBezTo>
                  <a:cubicBezTo>
                    <a:pt x="393" y="12510"/>
                    <a:pt x="949" y="14370"/>
                    <a:pt x="1914" y="15955"/>
                  </a:cubicBezTo>
                  <a:lnTo>
                    <a:pt x="0" y="21600"/>
                  </a:lnTo>
                  <a:lnTo>
                    <a:pt x="5871" y="19734"/>
                  </a:lnTo>
                  <a:cubicBezTo>
                    <a:pt x="7390" y="20568"/>
                    <a:pt x="9137" y="21043"/>
                    <a:pt x="10998" y="21043"/>
                  </a:cubicBezTo>
                  <a:cubicBezTo>
                    <a:pt x="16853" y="21043"/>
                    <a:pt x="21600" y="16332"/>
                    <a:pt x="21600" y="10522"/>
                  </a:cubicBezTo>
                  <a:cubicBezTo>
                    <a:pt x="21600" y="4711"/>
                    <a:pt x="16853" y="0"/>
                    <a:pt x="10998" y="0"/>
                  </a:cubicBezTo>
                  <a:close/>
                </a:path>
              </a:pathLst>
            </a:custGeom>
            <a:solidFill>
              <a:srgbClr val="00B9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08" name="Shape 3608"/>
            <p:cNvSpPr/>
            <p:nvPr/>
          </p:nvSpPr>
          <p:spPr>
            <a:xfrm>
              <a:off x="16171" y="4908"/>
              <a:ext cx="778" cy="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1" y="16020"/>
                  </a:moveTo>
                  <a:lnTo>
                    <a:pt x="8641" y="4399"/>
                  </a:lnTo>
                  <a:lnTo>
                    <a:pt x="14809" y="10209"/>
                  </a:lnTo>
                  <a:cubicBezTo>
                    <a:pt x="14809" y="10209"/>
                    <a:pt x="8641" y="16020"/>
                    <a:pt x="8641" y="16020"/>
                  </a:cubicBezTo>
                  <a:close/>
                  <a:moveTo>
                    <a:pt x="18371" y="0"/>
                  </a:moveTo>
                  <a:lnTo>
                    <a:pt x="3229" y="0"/>
                  </a:lnTo>
                  <a:cubicBezTo>
                    <a:pt x="1445" y="0"/>
                    <a:pt x="0" y="2066"/>
                    <a:pt x="0" y="4614"/>
                  </a:cubicBezTo>
                  <a:lnTo>
                    <a:pt x="0" y="16986"/>
                  </a:lnTo>
                  <a:cubicBezTo>
                    <a:pt x="0" y="19534"/>
                    <a:pt x="1445" y="21600"/>
                    <a:pt x="3229" y="21600"/>
                  </a:cubicBezTo>
                  <a:lnTo>
                    <a:pt x="18371" y="21600"/>
                  </a:lnTo>
                  <a:cubicBezTo>
                    <a:pt x="20155" y="21600"/>
                    <a:pt x="21600" y="19534"/>
                    <a:pt x="21600" y="16986"/>
                  </a:cubicBezTo>
                  <a:lnTo>
                    <a:pt x="21600" y="4614"/>
                  </a:lnTo>
                  <a:cubicBezTo>
                    <a:pt x="21600" y="2066"/>
                    <a:pt x="20155" y="0"/>
                    <a:pt x="1837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09" name="Shape 3609"/>
            <p:cNvSpPr/>
            <p:nvPr/>
          </p:nvSpPr>
          <p:spPr>
            <a:xfrm>
              <a:off x="12547" y="2650"/>
              <a:ext cx="147" cy="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02" y="21600"/>
                  </a:moveTo>
                  <a:lnTo>
                    <a:pt x="14178" y="21600"/>
                  </a:lnTo>
                  <a:lnTo>
                    <a:pt x="14186" y="9976"/>
                  </a:lnTo>
                  <a:lnTo>
                    <a:pt x="21600" y="20"/>
                  </a:lnTo>
                  <a:lnTo>
                    <a:pt x="14738" y="20"/>
                  </a:lnTo>
                  <a:lnTo>
                    <a:pt x="10791" y="7414"/>
                  </a:lnTo>
                  <a:lnTo>
                    <a:pt x="6797" y="0"/>
                  </a:lnTo>
                  <a:lnTo>
                    <a:pt x="0" y="0"/>
                  </a:lnTo>
                  <a:lnTo>
                    <a:pt x="7891" y="9983"/>
                  </a:lnTo>
                  <a:cubicBezTo>
                    <a:pt x="7891" y="9983"/>
                    <a:pt x="7902" y="21600"/>
                    <a:pt x="7902" y="21600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10" name="Shape 3610"/>
            <p:cNvSpPr/>
            <p:nvPr/>
          </p:nvSpPr>
          <p:spPr>
            <a:xfrm>
              <a:off x="12691" y="2708"/>
              <a:ext cx="107" cy="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61" y="5427"/>
                  </a:moveTo>
                  <a:cubicBezTo>
                    <a:pt x="7161" y="4287"/>
                    <a:pt x="8808" y="3353"/>
                    <a:pt x="10804" y="3353"/>
                  </a:cubicBezTo>
                  <a:cubicBezTo>
                    <a:pt x="12805" y="3353"/>
                    <a:pt x="14432" y="4287"/>
                    <a:pt x="14432" y="5427"/>
                  </a:cubicBezTo>
                  <a:lnTo>
                    <a:pt x="14432" y="16170"/>
                  </a:lnTo>
                  <a:cubicBezTo>
                    <a:pt x="14432" y="17315"/>
                    <a:pt x="12805" y="18247"/>
                    <a:pt x="10804" y="18247"/>
                  </a:cubicBezTo>
                  <a:cubicBezTo>
                    <a:pt x="8808" y="18247"/>
                    <a:pt x="7161" y="17315"/>
                    <a:pt x="7161" y="16170"/>
                  </a:cubicBezTo>
                  <a:cubicBezTo>
                    <a:pt x="7161" y="16170"/>
                    <a:pt x="7161" y="5427"/>
                    <a:pt x="7161" y="5427"/>
                  </a:cubicBezTo>
                  <a:close/>
                  <a:moveTo>
                    <a:pt x="0" y="13501"/>
                  </a:moveTo>
                  <a:cubicBezTo>
                    <a:pt x="0" y="15267"/>
                    <a:pt x="161" y="16592"/>
                    <a:pt x="509" y="17478"/>
                  </a:cubicBezTo>
                  <a:cubicBezTo>
                    <a:pt x="852" y="18359"/>
                    <a:pt x="1422" y="19117"/>
                    <a:pt x="2229" y="19739"/>
                  </a:cubicBezTo>
                  <a:cubicBezTo>
                    <a:pt x="3029" y="20361"/>
                    <a:pt x="4147" y="20831"/>
                    <a:pt x="5603" y="21138"/>
                  </a:cubicBezTo>
                  <a:cubicBezTo>
                    <a:pt x="7047" y="21455"/>
                    <a:pt x="8808" y="21600"/>
                    <a:pt x="10888" y="21600"/>
                  </a:cubicBezTo>
                  <a:cubicBezTo>
                    <a:pt x="12758" y="21600"/>
                    <a:pt x="14407" y="21424"/>
                    <a:pt x="15852" y="21059"/>
                  </a:cubicBezTo>
                  <a:cubicBezTo>
                    <a:pt x="17282" y="20698"/>
                    <a:pt x="18456" y="20137"/>
                    <a:pt x="19374" y="19381"/>
                  </a:cubicBezTo>
                  <a:cubicBezTo>
                    <a:pt x="20306" y="18618"/>
                    <a:pt x="20903" y="17805"/>
                    <a:pt x="21179" y="16930"/>
                  </a:cubicBezTo>
                  <a:cubicBezTo>
                    <a:pt x="21455" y="16054"/>
                    <a:pt x="21600" y="14675"/>
                    <a:pt x="21600" y="12806"/>
                  </a:cubicBezTo>
                  <a:lnTo>
                    <a:pt x="21600" y="7699"/>
                  </a:lnTo>
                  <a:cubicBezTo>
                    <a:pt x="21600" y="6220"/>
                    <a:pt x="21449" y="5123"/>
                    <a:pt x="21148" y="4394"/>
                  </a:cubicBezTo>
                  <a:cubicBezTo>
                    <a:pt x="20843" y="3676"/>
                    <a:pt x="20279" y="2974"/>
                    <a:pt x="19448" y="2293"/>
                  </a:cubicBezTo>
                  <a:cubicBezTo>
                    <a:pt x="18635" y="1609"/>
                    <a:pt x="17467" y="1061"/>
                    <a:pt x="15935" y="638"/>
                  </a:cubicBezTo>
                  <a:cubicBezTo>
                    <a:pt x="14425" y="216"/>
                    <a:pt x="12609" y="0"/>
                    <a:pt x="10498" y="0"/>
                  </a:cubicBezTo>
                  <a:cubicBezTo>
                    <a:pt x="7978" y="0"/>
                    <a:pt x="5911" y="331"/>
                    <a:pt x="4298" y="993"/>
                  </a:cubicBezTo>
                  <a:cubicBezTo>
                    <a:pt x="2675" y="1651"/>
                    <a:pt x="1554" y="2525"/>
                    <a:pt x="930" y="3612"/>
                  </a:cubicBezTo>
                  <a:cubicBezTo>
                    <a:pt x="316" y="4705"/>
                    <a:pt x="0" y="6216"/>
                    <a:pt x="0" y="8154"/>
                  </a:cubicBezTo>
                  <a:cubicBezTo>
                    <a:pt x="0" y="8154"/>
                    <a:pt x="0" y="13501"/>
                    <a:pt x="0" y="13501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11" name="Shape 3611"/>
            <p:cNvSpPr/>
            <p:nvPr/>
          </p:nvSpPr>
          <p:spPr>
            <a:xfrm>
              <a:off x="12835" y="2722"/>
              <a:ext cx="102" cy="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0" y="19735"/>
                  </a:moveTo>
                  <a:cubicBezTo>
                    <a:pt x="1424" y="20292"/>
                    <a:pt x="2103" y="20749"/>
                    <a:pt x="3042" y="21094"/>
                  </a:cubicBezTo>
                  <a:cubicBezTo>
                    <a:pt x="3957" y="21432"/>
                    <a:pt x="5133" y="21600"/>
                    <a:pt x="6546" y="21600"/>
                  </a:cubicBezTo>
                  <a:cubicBezTo>
                    <a:pt x="7777" y="21600"/>
                    <a:pt x="8867" y="21427"/>
                    <a:pt x="9822" y="21069"/>
                  </a:cubicBezTo>
                  <a:cubicBezTo>
                    <a:pt x="10768" y="20708"/>
                    <a:pt x="11569" y="20174"/>
                    <a:pt x="12218" y="19462"/>
                  </a:cubicBezTo>
                  <a:lnTo>
                    <a:pt x="12055" y="21218"/>
                  </a:lnTo>
                  <a:lnTo>
                    <a:pt x="21600" y="21218"/>
                  </a:lnTo>
                  <a:lnTo>
                    <a:pt x="21600" y="0"/>
                  </a:lnTo>
                  <a:lnTo>
                    <a:pt x="14093" y="0"/>
                  </a:lnTo>
                  <a:lnTo>
                    <a:pt x="14093" y="16513"/>
                  </a:lnTo>
                  <a:cubicBezTo>
                    <a:pt x="14093" y="17408"/>
                    <a:pt x="12683" y="18138"/>
                    <a:pt x="10961" y="18138"/>
                  </a:cubicBezTo>
                  <a:cubicBezTo>
                    <a:pt x="9247" y="18138"/>
                    <a:pt x="7833" y="17408"/>
                    <a:pt x="7833" y="16513"/>
                  </a:cubicBezTo>
                  <a:lnTo>
                    <a:pt x="7833" y="0"/>
                  </a:lnTo>
                  <a:lnTo>
                    <a:pt x="0" y="0"/>
                  </a:lnTo>
                  <a:lnTo>
                    <a:pt x="0" y="14310"/>
                  </a:lnTo>
                  <a:cubicBezTo>
                    <a:pt x="0" y="16134"/>
                    <a:pt x="62" y="17350"/>
                    <a:pt x="165" y="17966"/>
                  </a:cubicBezTo>
                  <a:cubicBezTo>
                    <a:pt x="270" y="18578"/>
                    <a:pt x="541" y="19165"/>
                    <a:pt x="980" y="19735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12" name="Shape 3612"/>
            <p:cNvSpPr/>
            <p:nvPr/>
          </p:nvSpPr>
          <p:spPr>
            <a:xfrm>
              <a:off x="12461" y="2952"/>
              <a:ext cx="583" cy="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14" y="14201"/>
                  </a:moveTo>
                  <a:lnTo>
                    <a:pt x="15614" y="10983"/>
                  </a:lnTo>
                  <a:cubicBezTo>
                    <a:pt x="15614" y="10015"/>
                    <a:pt x="15677" y="9255"/>
                    <a:pt x="15805" y="8699"/>
                  </a:cubicBezTo>
                  <a:cubicBezTo>
                    <a:pt x="15932" y="8141"/>
                    <a:pt x="16150" y="7727"/>
                    <a:pt x="16435" y="7418"/>
                  </a:cubicBezTo>
                  <a:cubicBezTo>
                    <a:pt x="17345" y="6426"/>
                    <a:pt x="19145" y="6734"/>
                    <a:pt x="19331" y="8669"/>
                  </a:cubicBezTo>
                  <a:cubicBezTo>
                    <a:pt x="19389" y="9282"/>
                    <a:pt x="19407" y="10352"/>
                    <a:pt x="19407" y="11421"/>
                  </a:cubicBezTo>
                  <a:lnTo>
                    <a:pt x="19407" y="12886"/>
                  </a:lnTo>
                  <a:lnTo>
                    <a:pt x="16827" y="12886"/>
                  </a:lnTo>
                  <a:lnTo>
                    <a:pt x="16827" y="15382"/>
                  </a:lnTo>
                  <a:cubicBezTo>
                    <a:pt x="16827" y="15889"/>
                    <a:pt x="17106" y="16301"/>
                    <a:pt x="17443" y="16301"/>
                  </a:cubicBezTo>
                  <a:lnTo>
                    <a:pt x="17664" y="16301"/>
                  </a:lnTo>
                  <a:cubicBezTo>
                    <a:pt x="18001" y="16301"/>
                    <a:pt x="18280" y="15889"/>
                    <a:pt x="18280" y="15382"/>
                  </a:cubicBezTo>
                  <a:lnTo>
                    <a:pt x="18280" y="14434"/>
                  </a:lnTo>
                  <a:cubicBezTo>
                    <a:pt x="18280" y="14348"/>
                    <a:pt x="18282" y="14270"/>
                    <a:pt x="18283" y="14204"/>
                  </a:cubicBezTo>
                  <a:lnTo>
                    <a:pt x="19409" y="14193"/>
                  </a:lnTo>
                  <a:cubicBezTo>
                    <a:pt x="19922" y="18798"/>
                    <a:pt x="15614" y="19555"/>
                    <a:pt x="15614" y="14201"/>
                  </a:cubicBezTo>
                  <a:close/>
                  <a:moveTo>
                    <a:pt x="12144" y="16840"/>
                  </a:moveTo>
                  <a:lnTo>
                    <a:pt x="12031" y="17703"/>
                  </a:lnTo>
                  <a:lnTo>
                    <a:pt x="10798" y="17730"/>
                  </a:lnTo>
                  <a:lnTo>
                    <a:pt x="10804" y="3872"/>
                  </a:lnTo>
                  <a:lnTo>
                    <a:pt x="12305" y="3867"/>
                  </a:lnTo>
                  <a:lnTo>
                    <a:pt x="12298" y="7882"/>
                  </a:lnTo>
                  <a:cubicBezTo>
                    <a:pt x="13684" y="6218"/>
                    <a:pt x="14704" y="7452"/>
                    <a:pt x="14706" y="9508"/>
                  </a:cubicBezTo>
                  <a:lnTo>
                    <a:pt x="14708" y="14910"/>
                  </a:lnTo>
                  <a:cubicBezTo>
                    <a:pt x="14712" y="17527"/>
                    <a:pt x="13720" y="19023"/>
                    <a:pt x="12144" y="16840"/>
                  </a:cubicBezTo>
                  <a:close/>
                  <a:moveTo>
                    <a:pt x="9904" y="17817"/>
                  </a:moveTo>
                  <a:lnTo>
                    <a:pt x="8698" y="17816"/>
                  </a:lnTo>
                  <a:lnTo>
                    <a:pt x="8701" y="16475"/>
                  </a:lnTo>
                  <a:cubicBezTo>
                    <a:pt x="8377" y="17525"/>
                    <a:pt x="7082" y="18370"/>
                    <a:pt x="6406" y="17636"/>
                  </a:cubicBezTo>
                  <a:cubicBezTo>
                    <a:pt x="6042" y="17242"/>
                    <a:pt x="6057" y="16556"/>
                    <a:pt x="6021" y="15965"/>
                  </a:cubicBezTo>
                  <a:cubicBezTo>
                    <a:pt x="5999" y="15630"/>
                    <a:pt x="6016" y="14895"/>
                    <a:pt x="6015" y="13910"/>
                  </a:cubicBezTo>
                  <a:lnTo>
                    <a:pt x="6011" y="7479"/>
                  </a:lnTo>
                  <a:lnTo>
                    <a:pt x="7504" y="7479"/>
                  </a:lnTo>
                  <a:lnTo>
                    <a:pt x="7510" y="14013"/>
                  </a:lnTo>
                  <a:cubicBezTo>
                    <a:pt x="7510" y="14904"/>
                    <a:pt x="7479" y="15425"/>
                    <a:pt x="7514" y="15596"/>
                  </a:cubicBezTo>
                  <a:cubicBezTo>
                    <a:pt x="7729" y="16578"/>
                    <a:pt x="8277" y="16044"/>
                    <a:pt x="8400" y="15541"/>
                  </a:cubicBezTo>
                  <a:cubicBezTo>
                    <a:pt x="8439" y="15375"/>
                    <a:pt x="8401" y="14906"/>
                    <a:pt x="8401" y="13968"/>
                  </a:cubicBezTo>
                  <a:lnTo>
                    <a:pt x="8401" y="7479"/>
                  </a:lnTo>
                  <a:lnTo>
                    <a:pt x="9903" y="7479"/>
                  </a:lnTo>
                  <a:lnTo>
                    <a:pt x="9904" y="7479"/>
                  </a:lnTo>
                  <a:cubicBezTo>
                    <a:pt x="9904" y="7479"/>
                    <a:pt x="9904" y="17817"/>
                    <a:pt x="9904" y="17817"/>
                  </a:cubicBezTo>
                  <a:close/>
                  <a:moveTo>
                    <a:pt x="4504" y="17820"/>
                  </a:moveTo>
                  <a:lnTo>
                    <a:pt x="3001" y="17820"/>
                  </a:lnTo>
                  <a:lnTo>
                    <a:pt x="3001" y="5636"/>
                  </a:lnTo>
                  <a:lnTo>
                    <a:pt x="1502" y="5628"/>
                  </a:lnTo>
                  <a:lnTo>
                    <a:pt x="1502" y="3859"/>
                  </a:lnTo>
                  <a:lnTo>
                    <a:pt x="6304" y="3869"/>
                  </a:lnTo>
                  <a:lnTo>
                    <a:pt x="6304" y="5669"/>
                  </a:lnTo>
                  <a:lnTo>
                    <a:pt x="4504" y="5669"/>
                  </a:lnTo>
                  <a:cubicBezTo>
                    <a:pt x="4504" y="5669"/>
                    <a:pt x="4504" y="17820"/>
                    <a:pt x="4504" y="17820"/>
                  </a:cubicBezTo>
                  <a:close/>
                  <a:moveTo>
                    <a:pt x="18067" y="0"/>
                  </a:moveTo>
                  <a:lnTo>
                    <a:pt x="3534" y="0"/>
                  </a:lnTo>
                  <a:cubicBezTo>
                    <a:pt x="1590" y="0"/>
                    <a:pt x="0" y="2265"/>
                    <a:pt x="0" y="5032"/>
                  </a:cubicBezTo>
                  <a:lnTo>
                    <a:pt x="0" y="16568"/>
                  </a:lnTo>
                  <a:cubicBezTo>
                    <a:pt x="0" y="19335"/>
                    <a:pt x="1590" y="21600"/>
                    <a:pt x="3534" y="21600"/>
                  </a:cubicBezTo>
                  <a:lnTo>
                    <a:pt x="18067" y="21600"/>
                  </a:lnTo>
                  <a:cubicBezTo>
                    <a:pt x="20010" y="21600"/>
                    <a:pt x="21600" y="19335"/>
                    <a:pt x="21600" y="16568"/>
                  </a:cubicBezTo>
                  <a:lnTo>
                    <a:pt x="21600" y="5032"/>
                  </a:lnTo>
                  <a:cubicBezTo>
                    <a:pt x="21600" y="2265"/>
                    <a:pt x="20010" y="0"/>
                    <a:pt x="18067" y="0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13" name="Shape 3613"/>
            <p:cNvSpPr/>
            <p:nvPr/>
          </p:nvSpPr>
          <p:spPr>
            <a:xfrm>
              <a:off x="12921" y="3111"/>
              <a:ext cx="39" cy="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663"/>
                  </a:moveTo>
                  <a:cubicBezTo>
                    <a:pt x="21600" y="4348"/>
                    <a:pt x="17056" y="0"/>
                    <a:pt x="11519" y="0"/>
                  </a:cubicBezTo>
                  <a:lnTo>
                    <a:pt x="10151" y="0"/>
                  </a:lnTo>
                  <a:cubicBezTo>
                    <a:pt x="4622" y="0"/>
                    <a:pt x="102" y="4348"/>
                    <a:pt x="102" y="9663"/>
                  </a:cubicBezTo>
                  <a:lnTo>
                    <a:pt x="0" y="21600"/>
                  </a:lnTo>
                  <a:lnTo>
                    <a:pt x="21366" y="21600"/>
                  </a:lnTo>
                  <a:cubicBezTo>
                    <a:pt x="21366" y="21600"/>
                    <a:pt x="21600" y="9663"/>
                    <a:pt x="21600" y="9663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14" name="Shape 3614"/>
            <p:cNvSpPr/>
            <p:nvPr/>
          </p:nvSpPr>
          <p:spPr>
            <a:xfrm>
              <a:off x="12792" y="3111"/>
              <a:ext cx="35" cy="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9" y="0"/>
                  </a:moveTo>
                  <a:cubicBezTo>
                    <a:pt x="4861" y="0"/>
                    <a:pt x="0" y="1034"/>
                    <a:pt x="0" y="2290"/>
                  </a:cubicBezTo>
                  <a:lnTo>
                    <a:pt x="0" y="19318"/>
                  </a:lnTo>
                  <a:cubicBezTo>
                    <a:pt x="0" y="20575"/>
                    <a:pt x="4861" y="21600"/>
                    <a:pt x="10779" y="21600"/>
                  </a:cubicBezTo>
                  <a:cubicBezTo>
                    <a:pt x="16748" y="21600"/>
                    <a:pt x="21600" y="20575"/>
                    <a:pt x="21600" y="19318"/>
                  </a:cubicBezTo>
                  <a:lnTo>
                    <a:pt x="21600" y="2290"/>
                  </a:lnTo>
                  <a:cubicBezTo>
                    <a:pt x="21600" y="1034"/>
                    <a:pt x="16748" y="0"/>
                    <a:pt x="10779" y="0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15" name="Shape 3615"/>
            <p:cNvSpPr/>
            <p:nvPr/>
          </p:nvSpPr>
          <p:spPr>
            <a:xfrm>
              <a:off x="13410" y="1227"/>
              <a:ext cx="114" cy="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9" y="0"/>
                  </a:moveTo>
                  <a:cubicBezTo>
                    <a:pt x="4833" y="0"/>
                    <a:pt x="0" y="4826"/>
                    <a:pt x="0" y="10807"/>
                  </a:cubicBezTo>
                  <a:cubicBezTo>
                    <a:pt x="0" y="16760"/>
                    <a:pt x="4833" y="21600"/>
                    <a:pt x="10809" y="21600"/>
                  </a:cubicBezTo>
                  <a:cubicBezTo>
                    <a:pt x="16767" y="21600"/>
                    <a:pt x="21600" y="16760"/>
                    <a:pt x="21600" y="10807"/>
                  </a:cubicBezTo>
                  <a:cubicBezTo>
                    <a:pt x="21600" y="4826"/>
                    <a:pt x="16767" y="0"/>
                    <a:pt x="108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16" name="Shape 3616"/>
            <p:cNvSpPr/>
            <p:nvPr/>
          </p:nvSpPr>
          <p:spPr>
            <a:xfrm>
              <a:off x="13238" y="982"/>
              <a:ext cx="763" cy="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6" extrusionOk="0">
                  <a:moveTo>
                    <a:pt x="10800" y="15668"/>
                  </a:moveTo>
                  <a:cubicBezTo>
                    <a:pt x="6027" y="15668"/>
                    <a:pt x="2158" y="12662"/>
                    <a:pt x="2158" y="8955"/>
                  </a:cubicBezTo>
                  <a:cubicBezTo>
                    <a:pt x="2158" y="5244"/>
                    <a:pt x="6027" y="2238"/>
                    <a:pt x="10800" y="2238"/>
                  </a:cubicBezTo>
                  <a:cubicBezTo>
                    <a:pt x="15572" y="2238"/>
                    <a:pt x="19440" y="5244"/>
                    <a:pt x="19440" y="8955"/>
                  </a:cubicBezTo>
                  <a:cubicBezTo>
                    <a:pt x="19440" y="12662"/>
                    <a:pt x="15572" y="15668"/>
                    <a:pt x="10800" y="15668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008"/>
                    <a:pt x="0" y="8955"/>
                  </a:cubicBezTo>
                  <a:cubicBezTo>
                    <a:pt x="0" y="12266"/>
                    <a:pt x="2174" y="15152"/>
                    <a:pt x="5399" y="16701"/>
                  </a:cubicBezTo>
                  <a:lnTo>
                    <a:pt x="5399" y="20146"/>
                  </a:lnTo>
                  <a:cubicBezTo>
                    <a:pt x="5399" y="21382"/>
                    <a:pt x="6000" y="21600"/>
                    <a:pt x="6741" y="20629"/>
                  </a:cubicBezTo>
                  <a:lnTo>
                    <a:pt x="9002" y="17775"/>
                  </a:lnTo>
                  <a:cubicBezTo>
                    <a:pt x="9590" y="17854"/>
                    <a:pt x="10185" y="17908"/>
                    <a:pt x="10800" y="17908"/>
                  </a:cubicBezTo>
                  <a:cubicBezTo>
                    <a:pt x="16765" y="17908"/>
                    <a:pt x="21600" y="13898"/>
                    <a:pt x="21600" y="8955"/>
                  </a:cubicBezTo>
                  <a:cubicBezTo>
                    <a:pt x="21600" y="4008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17" name="Shape 3617"/>
            <p:cNvSpPr/>
            <p:nvPr/>
          </p:nvSpPr>
          <p:spPr>
            <a:xfrm>
              <a:off x="13568" y="1227"/>
              <a:ext cx="114" cy="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4837" y="0"/>
                    <a:pt x="0" y="4826"/>
                    <a:pt x="0" y="10807"/>
                  </a:cubicBezTo>
                  <a:cubicBezTo>
                    <a:pt x="0" y="16760"/>
                    <a:pt x="4837" y="21600"/>
                    <a:pt x="10801" y="21600"/>
                  </a:cubicBezTo>
                  <a:cubicBezTo>
                    <a:pt x="16763" y="21600"/>
                    <a:pt x="21600" y="16760"/>
                    <a:pt x="21600" y="10807"/>
                  </a:cubicBezTo>
                  <a:cubicBezTo>
                    <a:pt x="21600" y="4826"/>
                    <a:pt x="16763" y="0"/>
                    <a:pt x="1080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18" name="Shape 3618"/>
            <p:cNvSpPr/>
            <p:nvPr/>
          </p:nvSpPr>
          <p:spPr>
            <a:xfrm>
              <a:off x="13712" y="1227"/>
              <a:ext cx="114" cy="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3" y="0"/>
                  </a:moveTo>
                  <a:cubicBezTo>
                    <a:pt x="4831" y="0"/>
                    <a:pt x="0" y="4826"/>
                    <a:pt x="0" y="10807"/>
                  </a:cubicBezTo>
                  <a:cubicBezTo>
                    <a:pt x="0" y="16760"/>
                    <a:pt x="4831" y="21600"/>
                    <a:pt x="10793" y="21600"/>
                  </a:cubicBezTo>
                  <a:cubicBezTo>
                    <a:pt x="16769" y="21600"/>
                    <a:pt x="21600" y="16760"/>
                    <a:pt x="21600" y="10807"/>
                  </a:cubicBezTo>
                  <a:cubicBezTo>
                    <a:pt x="21600" y="4826"/>
                    <a:pt x="16769" y="0"/>
                    <a:pt x="1079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19" name="Shape 3619"/>
            <p:cNvSpPr/>
            <p:nvPr/>
          </p:nvSpPr>
          <p:spPr>
            <a:xfrm>
              <a:off x="14949" y="4635"/>
              <a:ext cx="856" cy="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91" y="7194"/>
                  </a:moveTo>
                  <a:lnTo>
                    <a:pt x="12138" y="7194"/>
                  </a:lnTo>
                  <a:cubicBezTo>
                    <a:pt x="11889" y="7194"/>
                    <a:pt x="11639" y="7451"/>
                    <a:pt x="11639" y="7642"/>
                  </a:cubicBezTo>
                  <a:lnTo>
                    <a:pt x="11639" y="8920"/>
                  </a:lnTo>
                  <a:lnTo>
                    <a:pt x="13389" y="8920"/>
                  </a:lnTo>
                  <a:cubicBezTo>
                    <a:pt x="13318" y="9900"/>
                    <a:pt x="13174" y="10797"/>
                    <a:pt x="13174" y="10797"/>
                  </a:cubicBezTo>
                  <a:lnTo>
                    <a:pt x="11630" y="10797"/>
                  </a:lnTo>
                  <a:lnTo>
                    <a:pt x="11630" y="16353"/>
                  </a:lnTo>
                  <a:lnTo>
                    <a:pt x="9329" y="16353"/>
                  </a:lnTo>
                  <a:lnTo>
                    <a:pt x="9329" y="10796"/>
                  </a:lnTo>
                  <a:lnTo>
                    <a:pt x="8209" y="10796"/>
                  </a:lnTo>
                  <a:lnTo>
                    <a:pt x="8209" y="8927"/>
                  </a:lnTo>
                  <a:lnTo>
                    <a:pt x="9329" y="8927"/>
                  </a:lnTo>
                  <a:lnTo>
                    <a:pt x="9329" y="7398"/>
                  </a:lnTo>
                  <a:cubicBezTo>
                    <a:pt x="9329" y="7119"/>
                    <a:pt x="9272" y="5247"/>
                    <a:pt x="11687" y="5247"/>
                  </a:cubicBezTo>
                  <a:lnTo>
                    <a:pt x="13391" y="5247"/>
                  </a:lnTo>
                  <a:cubicBezTo>
                    <a:pt x="13391" y="5247"/>
                    <a:pt x="13391" y="7194"/>
                    <a:pt x="13391" y="7194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00BA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20" name="Shape 3620"/>
            <p:cNvSpPr/>
            <p:nvPr/>
          </p:nvSpPr>
          <p:spPr>
            <a:xfrm>
              <a:off x="16488" y="5541"/>
              <a:ext cx="240" cy="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5" y="21600"/>
                  </a:moveTo>
                  <a:cubicBezTo>
                    <a:pt x="16763" y="21600"/>
                    <a:pt x="21600" y="16768"/>
                    <a:pt x="21600" y="10801"/>
                  </a:cubicBezTo>
                  <a:cubicBezTo>
                    <a:pt x="21600" y="4825"/>
                    <a:pt x="16763" y="0"/>
                    <a:pt x="10805" y="0"/>
                  </a:cubicBezTo>
                  <a:cubicBezTo>
                    <a:pt x="4835" y="0"/>
                    <a:pt x="0" y="4825"/>
                    <a:pt x="0" y="10801"/>
                  </a:cubicBezTo>
                  <a:cubicBezTo>
                    <a:pt x="0" y="16768"/>
                    <a:pt x="4835" y="21600"/>
                    <a:pt x="10805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21" name="Shape 3621"/>
            <p:cNvSpPr/>
            <p:nvPr/>
          </p:nvSpPr>
          <p:spPr>
            <a:xfrm>
              <a:off x="16387" y="5828"/>
              <a:ext cx="628" cy="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2" h="21600" extrusionOk="0">
                  <a:moveTo>
                    <a:pt x="20992" y="5615"/>
                  </a:moveTo>
                  <a:cubicBezTo>
                    <a:pt x="20385" y="4104"/>
                    <a:pt x="19335" y="3965"/>
                    <a:pt x="18644" y="5318"/>
                  </a:cubicBezTo>
                  <a:lnTo>
                    <a:pt x="15386" y="11690"/>
                  </a:lnTo>
                  <a:lnTo>
                    <a:pt x="11319" y="668"/>
                  </a:lnTo>
                  <a:lnTo>
                    <a:pt x="7928" y="10421"/>
                  </a:lnTo>
                  <a:lnTo>
                    <a:pt x="4492" y="0"/>
                  </a:lnTo>
                  <a:cubicBezTo>
                    <a:pt x="2855" y="2485"/>
                    <a:pt x="613" y="8276"/>
                    <a:pt x="0" y="21600"/>
                  </a:cubicBezTo>
                  <a:lnTo>
                    <a:pt x="3309" y="21600"/>
                  </a:lnTo>
                  <a:cubicBezTo>
                    <a:pt x="3410" y="19553"/>
                    <a:pt x="3565" y="17700"/>
                    <a:pt x="3832" y="16131"/>
                  </a:cubicBezTo>
                  <a:lnTo>
                    <a:pt x="3832" y="21600"/>
                  </a:lnTo>
                  <a:lnTo>
                    <a:pt x="12129" y="21600"/>
                  </a:lnTo>
                  <a:lnTo>
                    <a:pt x="12129" y="14336"/>
                  </a:lnTo>
                  <a:lnTo>
                    <a:pt x="13925" y="19280"/>
                  </a:lnTo>
                  <a:cubicBezTo>
                    <a:pt x="14218" y="20051"/>
                    <a:pt x="14622" y="20530"/>
                    <a:pt x="15072" y="20613"/>
                  </a:cubicBezTo>
                  <a:cubicBezTo>
                    <a:pt x="15117" y="20623"/>
                    <a:pt x="15158" y="20632"/>
                    <a:pt x="15201" y="20632"/>
                  </a:cubicBezTo>
                  <a:cubicBezTo>
                    <a:pt x="15607" y="20632"/>
                    <a:pt x="15996" y="20304"/>
                    <a:pt x="16302" y="19699"/>
                  </a:cubicBezTo>
                  <a:lnTo>
                    <a:pt x="20856" y="10782"/>
                  </a:lnTo>
                  <a:cubicBezTo>
                    <a:pt x="21541" y="9439"/>
                    <a:pt x="21600" y="7129"/>
                    <a:pt x="20992" y="561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22" name="Shape 3622"/>
            <p:cNvSpPr/>
            <p:nvPr/>
          </p:nvSpPr>
          <p:spPr>
            <a:xfrm>
              <a:off x="16531" y="5785"/>
              <a:ext cx="154" cy="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85" y="1573"/>
                  </a:moveTo>
                  <a:lnTo>
                    <a:pt x="14880" y="5417"/>
                  </a:lnTo>
                  <a:cubicBezTo>
                    <a:pt x="14062" y="2158"/>
                    <a:pt x="12550" y="0"/>
                    <a:pt x="10791" y="0"/>
                  </a:cubicBezTo>
                  <a:cubicBezTo>
                    <a:pt x="9052" y="0"/>
                    <a:pt x="7552" y="2158"/>
                    <a:pt x="6720" y="5322"/>
                  </a:cubicBezTo>
                  <a:lnTo>
                    <a:pt x="2715" y="1416"/>
                  </a:lnTo>
                  <a:cubicBezTo>
                    <a:pt x="2135" y="845"/>
                    <a:pt x="1422" y="980"/>
                    <a:pt x="879" y="1789"/>
                  </a:cubicBezTo>
                  <a:cubicBezTo>
                    <a:pt x="365" y="2598"/>
                    <a:pt x="0" y="3911"/>
                    <a:pt x="0" y="5358"/>
                  </a:cubicBezTo>
                  <a:lnTo>
                    <a:pt x="0" y="16745"/>
                  </a:lnTo>
                  <a:cubicBezTo>
                    <a:pt x="0" y="18116"/>
                    <a:pt x="317" y="19415"/>
                    <a:pt x="812" y="20242"/>
                  </a:cubicBezTo>
                  <a:cubicBezTo>
                    <a:pt x="1295" y="21047"/>
                    <a:pt x="1930" y="21263"/>
                    <a:pt x="2510" y="20894"/>
                  </a:cubicBezTo>
                  <a:cubicBezTo>
                    <a:pt x="4083" y="19806"/>
                    <a:pt x="6022" y="18440"/>
                    <a:pt x="7147" y="17694"/>
                  </a:cubicBezTo>
                  <a:cubicBezTo>
                    <a:pt x="8009" y="20067"/>
                    <a:pt x="9316" y="21600"/>
                    <a:pt x="10791" y="21600"/>
                  </a:cubicBezTo>
                  <a:cubicBezTo>
                    <a:pt x="12211" y="21600"/>
                    <a:pt x="13486" y="20161"/>
                    <a:pt x="14340" y="17891"/>
                  </a:cubicBezTo>
                  <a:cubicBezTo>
                    <a:pt x="15484" y="18674"/>
                    <a:pt x="17465" y="20031"/>
                    <a:pt x="19066" y="21128"/>
                  </a:cubicBezTo>
                  <a:cubicBezTo>
                    <a:pt x="19634" y="21515"/>
                    <a:pt x="20309" y="21263"/>
                    <a:pt x="20788" y="20458"/>
                  </a:cubicBezTo>
                  <a:cubicBezTo>
                    <a:pt x="21257" y="19654"/>
                    <a:pt x="21600" y="18359"/>
                    <a:pt x="21600" y="16983"/>
                  </a:cubicBezTo>
                  <a:lnTo>
                    <a:pt x="21600" y="5538"/>
                  </a:lnTo>
                  <a:cubicBezTo>
                    <a:pt x="21600" y="4082"/>
                    <a:pt x="21217" y="2769"/>
                    <a:pt x="20701" y="1960"/>
                  </a:cubicBezTo>
                  <a:cubicBezTo>
                    <a:pt x="20172" y="1142"/>
                    <a:pt x="19461" y="1025"/>
                    <a:pt x="18885" y="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23" name="Shape 3623"/>
            <p:cNvSpPr/>
            <p:nvPr/>
          </p:nvSpPr>
          <p:spPr>
            <a:xfrm>
              <a:off x="13626" y="1687"/>
              <a:ext cx="278" cy="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4"/>
                    <a:pt x="16764" y="21600"/>
                    <a:pt x="10799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24" name="Shape 3624"/>
            <p:cNvSpPr/>
            <p:nvPr/>
          </p:nvSpPr>
          <p:spPr>
            <a:xfrm>
              <a:off x="15855" y="2003"/>
              <a:ext cx="278" cy="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799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25" name="Shape 3625"/>
            <p:cNvSpPr/>
            <p:nvPr/>
          </p:nvSpPr>
          <p:spPr>
            <a:xfrm>
              <a:off x="18156" y="1859"/>
              <a:ext cx="278" cy="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26" name="Shape 3626"/>
            <p:cNvSpPr/>
            <p:nvPr/>
          </p:nvSpPr>
          <p:spPr>
            <a:xfrm>
              <a:off x="12576" y="2320"/>
              <a:ext cx="218" cy="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4"/>
                    <a:pt x="16765" y="21600"/>
                    <a:pt x="10799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27" name="Shape 3627"/>
            <p:cNvSpPr/>
            <p:nvPr/>
          </p:nvSpPr>
          <p:spPr>
            <a:xfrm>
              <a:off x="13683" y="709"/>
              <a:ext cx="188" cy="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5" y="0"/>
                    <a:pt x="21600" y="4836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28" name="Shape 3628"/>
            <p:cNvSpPr/>
            <p:nvPr/>
          </p:nvSpPr>
          <p:spPr>
            <a:xfrm>
              <a:off x="15596" y="134"/>
              <a:ext cx="135" cy="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7" y="21600"/>
                    <a:pt x="10798" y="21600"/>
                  </a:cubicBezTo>
                  <a:cubicBezTo>
                    <a:pt x="4836" y="21600"/>
                    <a:pt x="0" y="16765"/>
                    <a:pt x="0" y="10800"/>
                  </a:cubicBezTo>
                  <a:cubicBezTo>
                    <a:pt x="0" y="4835"/>
                    <a:pt x="4836" y="0"/>
                    <a:pt x="10798" y="0"/>
                  </a:cubicBezTo>
                  <a:cubicBezTo>
                    <a:pt x="16767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29" name="Shape 3629"/>
            <p:cNvSpPr/>
            <p:nvPr/>
          </p:nvSpPr>
          <p:spPr>
            <a:xfrm>
              <a:off x="16013" y="191"/>
              <a:ext cx="135" cy="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2" y="21600"/>
                    <a:pt x="10798" y="21600"/>
                  </a:cubicBezTo>
                  <a:cubicBezTo>
                    <a:pt x="4833" y="21600"/>
                    <a:pt x="0" y="16765"/>
                    <a:pt x="0" y="10800"/>
                  </a:cubicBezTo>
                  <a:cubicBezTo>
                    <a:pt x="0" y="4835"/>
                    <a:pt x="4833" y="0"/>
                    <a:pt x="10798" y="0"/>
                  </a:cubicBezTo>
                  <a:cubicBezTo>
                    <a:pt x="16762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30" name="Shape 3630"/>
            <p:cNvSpPr/>
            <p:nvPr/>
          </p:nvSpPr>
          <p:spPr>
            <a:xfrm>
              <a:off x="13195" y="4894"/>
              <a:ext cx="534" cy="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5309"/>
                  </a:lnTo>
                  <a:lnTo>
                    <a:pt x="2514" y="15309"/>
                  </a:lnTo>
                  <a:lnTo>
                    <a:pt x="0" y="21600"/>
                  </a:lnTo>
                  <a:lnTo>
                    <a:pt x="7339" y="15309"/>
                  </a:lnTo>
                  <a:lnTo>
                    <a:pt x="21600" y="15309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31" name="Shape 3631"/>
            <p:cNvSpPr/>
            <p:nvPr/>
          </p:nvSpPr>
          <p:spPr>
            <a:xfrm>
              <a:off x="16257" y="3671"/>
              <a:ext cx="218" cy="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4" y="21600"/>
                    <a:pt x="10799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32" name="Shape 3632"/>
            <p:cNvSpPr/>
            <p:nvPr/>
          </p:nvSpPr>
          <p:spPr>
            <a:xfrm>
              <a:off x="12907" y="5239"/>
              <a:ext cx="211" cy="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1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1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1"/>
                  </a:cubicBezTo>
                  <a:close/>
                </a:path>
              </a:pathLst>
            </a:custGeom>
            <a:solidFill>
              <a:srgbClr val="00BAA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33" name="Shape 3633"/>
            <p:cNvSpPr/>
            <p:nvPr/>
          </p:nvSpPr>
          <p:spPr>
            <a:xfrm>
              <a:off x="13450" y="6087"/>
              <a:ext cx="177" cy="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3" y="21600"/>
                    <a:pt x="10800" y="21600"/>
                  </a:cubicBezTo>
                  <a:cubicBezTo>
                    <a:pt x="4836" y="21600"/>
                    <a:pt x="0" y="16765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3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34" name="Shape 3634"/>
            <p:cNvSpPr/>
            <p:nvPr/>
          </p:nvSpPr>
          <p:spPr>
            <a:xfrm>
              <a:off x="14632" y="2161"/>
              <a:ext cx="232" cy="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39" y="0"/>
                  </a:moveTo>
                  <a:lnTo>
                    <a:pt x="4248" y="0"/>
                  </a:lnTo>
                  <a:cubicBezTo>
                    <a:pt x="1926" y="0"/>
                    <a:pt x="0" y="2044"/>
                    <a:pt x="0" y="4552"/>
                  </a:cubicBezTo>
                  <a:lnTo>
                    <a:pt x="0" y="17047"/>
                  </a:lnTo>
                  <a:cubicBezTo>
                    <a:pt x="0" y="19556"/>
                    <a:pt x="1926" y="21600"/>
                    <a:pt x="4248" y="21600"/>
                  </a:cubicBezTo>
                  <a:lnTo>
                    <a:pt x="17339" y="21600"/>
                  </a:lnTo>
                  <a:cubicBezTo>
                    <a:pt x="19679" y="21600"/>
                    <a:pt x="21600" y="19556"/>
                    <a:pt x="21600" y="17047"/>
                  </a:cubicBezTo>
                  <a:lnTo>
                    <a:pt x="21600" y="4552"/>
                  </a:lnTo>
                  <a:cubicBezTo>
                    <a:pt x="21600" y="2044"/>
                    <a:pt x="19679" y="0"/>
                    <a:pt x="1733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35" name="Shape 3635"/>
            <p:cNvSpPr/>
            <p:nvPr/>
          </p:nvSpPr>
          <p:spPr>
            <a:xfrm>
              <a:off x="14661" y="1975"/>
              <a:ext cx="175" cy="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21600"/>
                  </a:moveTo>
                  <a:cubicBezTo>
                    <a:pt x="16781" y="21600"/>
                    <a:pt x="21600" y="16781"/>
                    <a:pt x="21600" y="10809"/>
                  </a:cubicBezTo>
                  <a:cubicBezTo>
                    <a:pt x="21600" y="4835"/>
                    <a:pt x="16781" y="0"/>
                    <a:pt x="10788" y="0"/>
                  </a:cubicBezTo>
                  <a:cubicBezTo>
                    <a:pt x="4835" y="0"/>
                    <a:pt x="0" y="4835"/>
                    <a:pt x="0" y="10809"/>
                  </a:cubicBezTo>
                  <a:cubicBezTo>
                    <a:pt x="0" y="16781"/>
                    <a:pt x="4835" y="21600"/>
                    <a:pt x="10788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36" name="Shape 3636"/>
            <p:cNvSpPr/>
            <p:nvPr/>
          </p:nvSpPr>
          <p:spPr>
            <a:xfrm>
              <a:off x="12472" y="6130"/>
              <a:ext cx="377" cy="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08" y="0"/>
                  </a:moveTo>
                  <a:lnTo>
                    <a:pt x="2790" y="0"/>
                  </a:lnTo>
                  <a:cubicBezTo>
                    <a:pt x="1243" y="0"/>
                    <a:pt x="0" y="1514"/>
                    <a:pt x="0" y="3401"/>
                  </a:cubicBezTo>
                  <a:lnTo>
                    <a:pt x="0" y="13641"/>
                  </a:lnTo>
                  <a:cubicBezTo>
                    <a:pt x="0" y="15525"/>
                    <a:pt x="1255" y="17031"/>
                    <a:pt x="2790" y="17031"/>
                  </a:cubicBezTo>
                  <a:lnTo>
                    <a:pt x="9041" y="17031"/>
                  </a:lnTo>
                  <a:lnTo>
                    <a:pt x="9041" y="19168"/>
                  </a:lnTo>
                  <a:lnTo>
                    <a:pt x="7040" y="19168"/>
                  </a:lnTo>
                  <a:cubicBezTo>
                    <a:pt x="5926" y="19168"/>
                    <a:pt x="5025" y="20258"/>
                    <a:pt x="5025" y="21600"/>
                  </a:cubicBezTo>
                  <a:lnTo>
                    <a:pt x="16842" y="21600"/>
                  </a:lnTo>
                  <a:cubicBezTo>
                    <a:pt x="16842" y="20258"/>
                    <a:pt x="15928" y="19168"/>
                    <a:pt x="14815" y="19168"/>
                  </a:cubicBezTo>
                  <a:lnTo>
                    <a:pt x="12569" y="19168"/>
                  </a:lnTo>
                  <a:lnTo>
                    <a:pt x="12569" y="17031"/>
                  </a:lnTo>
                  <a:lnTo>
                    <a:pt x="18808" y="17031"/>
                  </a:lnTo>
                  <a:cubicBezTo>
                    <a:pt x="20349" y="17031"/>
                    <a:pt x="21600" y="15525"/>
                    <a:pt x="21600" y="13641"/>
                  </a:cubicBezTo>
                  <a:lnTo>
                    <a:pt x="21600" y="3401"/>
                  </a:lnTo>
                  <a:cubicBezTo>
                    <a:pt x="21600" y="1514"/>
                    <a:pt x="20349" y="0"/>
                    <a:pt x="18808" y="0"/>
                  </a:cubicBezTo>
                  <a:close/>
                </a:path>
              </a:pathLst>
            </a:custGeom>
            <a:solidFill>
              <a:srgbClr val="F624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37" name="Shape 3637"/>
            <p:cNvSpPr/>
            <p:nvPr/>
          </p:nvSpPr>
          <p:spPr>
            <a:xfrm>
              <a:off x="12170" y="6260"/>
              <a:ext cx="353" cy="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89" y="0"/>
                  </a:moveTo>
                  <a:lnTo>
                    <a:pt x="0" y="21600"/>
                  </a:lnTo>
                  <a:lnTo>
                    <a:pt x="21600" y="15966"/>
                  </a:lnTo>
                  <a:lnTo>
                    <a:pt x="13787" y="14087"/>
                  </a:lnTo>
                  <a:cubicBezTo>
                    <a:pt x="9651" y="12679"/>
                    <a:pt x="10111" y="8452"/>
                    <a:pt x="1148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38" name="Shape 3638"/>
            <p:cNvSpPr/>
            <p:nvPr/>
          </p:nvSpPr>
          <p:spPr>
            <a:xfrm>
              <a:off x="12904" y="6260"/>
              <a:ext cx="342" cy="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0" h="20163" extrusionOk="0">
                  <a:moveTo>
                    <a:pt x="2537" y="7073"/>
                  </a:moveTo>
                  <a:cubicBezTo>
                    <a:pt x="726" y="8002"/>
                    <a:pt x="-364" y="11623"/>
                    <a:pt x="111" y="15197"/>
                  </a:cubicBezTo>
                  <a:cubicBezTo>
                    <a:pt x="571" y="18736"/>
                    <a:pt x="2379" y="20880"/>
                    <a:pt x="4210" y="19943"/>
                  </a:cubicBezTo>
                  <a:lnTo>
                    <a:pt x="18348" y="13044"/>
                  </a:lnTo>
                  <a:cubicBezTo>
                    <a:pt x="20155" y="12128"/>
                    <a:pt x="21236" y="8539"/>
                    <a:pt x="20789" y="4960"/>
                  </a:cubicBezTo>
                  <a:cubicBezTo>
                    <a:pt x="20323" y="1402"/>
                    <a:pt x="18510" y="-720"/>
                    <a:pt x="16678" y="224"/>
                  </a:cubicBezTo>
                  <a:cubicBezTo>
                    <a:pt x="16678" y="224"/>
                    <a:pt x="2537" y="7073"/>
                    <a:pt x="2537" y="70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39" name="Shape 3639"/>
            <p:cNvSpPr/>
            <p:nvPr/>
          </p:nvSpPr>
          <p:spPr>
            <a:xfrm>
              <a:off x="12659" y="5469"/>
              <a:ext cx="222" cy="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4" h="20607" extrusionOk="0">
                  <a:moveTo>
                    <a:pt x="573" y="15444"/>
                  </a:moveTo>
                  <a:cubicBezTo>
                    <a:pt x="-709" y="17191"/>
                    <a:pt x="230" y="19325"/>
                    <a:pt x="2698" y="20213"/>
                  </a:cubicBezTo>
                  <a:cubicBezTo>
                    <a:pt x="5129" y="21102"/>
                    <a:pt x="8123" y="20441"/>
                    <a:pt x="9419" y="18674"/>
                  </a:cubicBezTo>
                  <a:lnTo>
                    <a:pt x="19609" y="5160"/>
                  </a:lnTo>
                  <a:cubicBezTo>
                    <a:pt x="20891" y="3419"/>
                    <a:pt x="19960" y="1304"/>
                    <a:pt x="17518" y="391"/>
                  </a:cubicBezTo>
                  <a:cubicBezTo>
                    <a:pt x="15069" y="-498"/>
                    <a:pt x="12084" y="173"/>
                    <a:pt x="10792" y="1943"/>
                  </a:cubicBezTo>
                  <a:cubicBezTo>
                    <a:pt x="10792" y="1943"/>
                    <a:pt x="573" y="15444"/>
                    <a:pt x="573" y="15444"/>
                  </a:cubicBezTo>
                  <a:close/>
                </a:path>
              </a:pathLst>
            </a:custGeom>
            <a:solidFill>
              <a:srgbClr val="89C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sp>
          <p:nvSpPr>
            <p:cNvPr id="3641" name="Shape 3641"/>
            <p:cNvSpPr/>
            <p:nvPr/>
          </p:nvSpPr>
          <p:spPr>
            <a:xfrm>
              <a:off x="7078" y="640"/>
              <a:ext cx="8916" cy="7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52" h="19068" extrusionOk="0">
                  <a:moveTo>
                    <a:pt x="5210" y="18832"/>
                  </a:moveTo>
                  <a:cubicBezTo>
                    <a:pt x="6971" y="19391"/>
                    <a:pt x="13366" y="19388"/>
                    <a:pt x="16286" y="13818"/>
                  </a:cubicBezTo>
                  <a:cubicBezTo>
                    <a:pt x="19206" y="8248"/>
                    <a:pt x="16287" y="2958"/>
                    <a:pt x="11430" y="3937"/>
                  </a:cubicBezTo>
                  <a:cubicBezTo>
                    <a:pt x="6573" y="4916"/>
                    <a:pt x="7430" y="10716"/>
                    <a:pt x="9440" y="11987"/>
                  </a:cubicBezTo>
                  <a:cubicBezTo>
                    <a:pt x="11450" y="13257"/>
                    <a:pt x="14635" y="10797"/>
                    <a:pt x="14395" y="7172"/>
                  </a:cubicBezTo>
                  <a:cubicBezTo>
                    <a:pt x="14155" y="3548"/>
                    <a:pt x="9106" y="-2209"/>
                    <a:pt x="3356" y="879"/>
                  </a:cubicBezTo>
                  <a:cubicBezTo>
                    <a:pt x="-2394" y="3967"/>
                    <a:pt x="501" y="11856"/>
                    <a:pt x="2808" y="11260"/>
                  </a:cubicBezTo>
                  <a:cubicBezTo>
                    <a:pt x="5116" y="10664"/>
                    <a:pt x="4389" y="7608"/>
                    <a:pt x="1930" y="8134"/>
                  </a:cubicBezTo>
                  <a:cubicBezTo>
                    <a:pt x="-529" y="8660"/>
                    <a:pt x="-95" y="15904"/>
                    <a:pt x="4152" y="16266"/>
                  </a:cubicBezTo>
                </a:path>
              </a:pathLst>
            </a:custGeom>
            <a:ln w="19050">
              <a:solidFill>
                <a:schemeClr val="accent1"/>
              </a:solidFill>
              <a:prstDash val="sysDot"/>
              <a:miter lim="400000"/>
              <a:headEnd type="arrow"/>
              <a:tailEnd type="arrow"/>
            </a:ln>
          </p:spPr>
          <p:txBody>
            <a:bodyPr lIns="0" tIns="0" rIns="0" bIns="0" anchor="ctr"/>
            <a:lstStyle/>
            <a:p>
              <a:pPr lvl="0">
                <a:defRPr sz="5600">
                  <a:latin typeface="Gill Sans"/>
                  <a:ea typeface="Gill Sans"/>
                  <a:cs typeface="Gill Sans"/>
                  <a:sym typeface="Gill Sans"/>
                </a:defRPr>
              </a:pPr>
              <a:endParaRPr sz="7465"/>
            </a:p>
          </p:txBody>
        </p:sp>
        <p:sp>
          <p:nvSpPr>
            <p:cNvPr id="3643" name="Shape 3643"/>
            <p:cNvSpPr/>
            <p:nvPr/>
          </p:nvSpPr>
          <p:spPr>
            <a:xfrm>
              <a:off x="9136" y="5922"/>
              <a:ext cx="3685" cy="4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600" extrusionOk="0">
                  <a:moveTo>
                    <a:pt x="20682" y="15418"/>
                  </a:moveTo>
                  <a:cubicBezTo>
                    <a:pt x="19767" y="13090"/>
                    <a:pt x="15375" y="13184"/>
                    <a:pt x="13563" y="11910"/>
                  </a:cubicBezTo>
                  <a:lnTo>
                    <a:pt x="13522" y="9171"/>
                  </a:lnTo>
                  <a:cubicBezTo>
                    <a:pt x="13532" y="9152"/>
                    <a:pt x="13541" y="9134"/>
                    <a:pt x="13551" y="9115"/>
                  </a:cubicBezTo>
                  <a:cubicBezTo>
                    <a:pt x="13962" y="9073"/>
                    <a:pt x="14771" y="8412"/>
                    <a:pt x="14679" y="8181"/>
                  </a:cubicBezTo>
                  <a:cubicBezTo>
                    <a:pt x="14617" y="8024"/>
                    <a:pt x="14676" y="7859"/>
                    <a:pt x="14733" y="7695"/>
                  </a:cubicBezTo>
                  <a:cubicBezTo>
                    <a:pt x="14897" y="7531"/>
                    <a:pt x="15024" y="7366"/>
                    <a:pt x="15068" y="7216"/>
                  </a:cubicBezTo>
                  <a:cubicBezTo>
                    <a:pt x="15457" y="6354"/>
                    <a:pt x="15020" y="5267"/>
                    <a:pt x="14939" y="4508"/>
                  </a:cubicBezTo>
                  <a:cubicBezTo>
                    <a:pt x="14857" y="3750"/>
                    <a:pt x="14549" y="3184"/>
                    <a:pt x="13252" y="2276"/>
                  </a:cubicBezTo>
                  <a:cubicBezTo>
                    <a:pt x="13252" y="2276"/>
                    <a:pt x="13317" y="2232"/>
                    <a:pt x="13820" y="2351"/>
                  </a:cubicBezTo>
                  <a:cubicBezTo>
                    <a:pt x="13820" y="2351"/>
                    <a:pt x="12733" y="967"/>
                    <a:pt x="10917" y="774"/>
                  </a:cubicBezTo>
                  <a:cubicBezTo>
                    <a:pt x="10917" y="774"/>
                    <a:pt x="10366" y="149"/>
                    <a:pt x="9183" y="0"/>
                  </a:cubicBezTo>
                  <a:cubicBezTo>
                    <a:pt x="9183" y="0"/>
                    <a:pt x="9653" y="238"/>
                    <a:pt x="9766" y="595"/>
                  </a:cubicBezTo>
                  <a:cubicBezTo>
                    <a:pt x="8988" y="342"/>
                    <a:pt x="7918" y="804"/>
                    <a:pt x="7983" y="1414"/>
                  </a:cubicBezTo>
                  <a:cubicBezTo>
                    <a:pt x="7983" y="1414"/>
                    <a:pt x="7237" y="1592"/>
                    <a:pt x="6897" y="2515"/>
                  </a:cubicBezTo>
                  <a:cubicBezTo>
                    <a:pt x="6086" y="3006"/>
                    <a:pt x="5843" y="3869"/>
                    <a:pt x="5761" y="4717"/>
                  </a:cubicBezTo>
                  <a:cubicBezTo>
                    <a:pt x="5210" y="5193"/>
                    <a:pt x="5048" y="6845"/>
                    <a:pt x="6102" y="7916"/>
                  </a:cubicBezTo>
                  <a:lnTo>
                    <a:pt x="6282" y="8230"/>
                  </a:lnTo>
                  <a:cubicBezTo>
                    <a:pt x="6353" y="8706"/>
                    <a:pt x="6641" y="9400"/>
                    <a:pt x="7159" y="9493"/>
                  </a:cubicBezTo>
                  <a:cubicBezTo>
                    <a:pt x="7370" y="9531"/>
                    <a:pt x="7521" y="9490"/>
                    <a:pt x="7628" y="9405"/>
                  </a:cubicBezTo>
                  <a:cubicBezTo>
                    <a:pt x="7730" y="9588"/>
                    <a:pt x="7850" y="9755"/>
                    <a:pt x="7989" y="9901"/>
                  </a:cubicBezTo>
                  <a:cubicBezTo>
                    <a:pt x="7981" y="10252"/>
                    <a:pt x="7944" y="11920"/>
                    <a:pt x="7931" y="12432"/>
                  </a:cubicBezTo>
                  <a:cubicBezTo>
                    <a:pt x="7934" y="12485"/>
                    <a:pt x="7933" y="12561"/>
                    <a:pt x="7931" y="12651"/>
                  </a:cubicBezTo>
                  <a:cubicBezTo>
                    <a:pt x="7733" y="12709"/>
                    <a:pt x="6833" y="12978"/>
                    <a:pt x="4396" y="13731"/>
                  </a:cubicBezTo>
                  <a:cubicBezTo>
                    <a:pt x="791" y="15565"/>
                    <a:pt x="0" y="18748"/>
                    <a:pt x="0" y="21600"/>
                  </a:cubicBezTo>
                  <a:lnTo>
                    <a:pt x="418" y="21600"/>
                  </a:lnTo>
                  <a:lnTo>
                    <a:pt x="1512" y="21600"/>
                  </a:lnTo>
                  <a:lnTo>
                    <a:pt x="3174" y="21600"/>
                  </a:lnTo>
                  <a:lnTo>
                    <a:pt x="8338" y="21600"/>
                  </a:lnTo>
                  <a:lnTo>
                    <a:pt x="14048" y="21600"/>
                  </a:lnTo>
                  <a:lnTo>
                    <a:pt x="14405" y="21600"/>
                  </a:lnTo>
                  <a:lnTo>
                    <a:pt x="14530" y="21600"/>
                  </a:lnTo>
                  <a:lnTo>
                    <a:pt x="21057" y="21600"/>
                  </a:lnTo>
                  <a:lnTo>
                    <a:pt x="21475" y="21600"/>
                  </a:lnTo>
                  <a:cubicBezTo>
                    <a:pt x="21475" y="21600"/>
                    <a:pt x="21600" y="17753"/>
                    <a:pt x="20682" y="15418"/>
                  </a:cubicBezTo>
                  <a:close/>
                </a:path>
              </a:pathLst>
            </a:custGeom>
            <a:solidFill>
              <a:srgbClr val="000000">
                <a:alpha val="12000"/>
              </a:srgbClr>
            </a:solidFill>
            <a:ln w="12700">
              <a:miter lim="400000"/>
            </a:ln>
          </p:spPr>
          <p:txBody>
            <a:bodyPr lIns="19051" tIns="19051" rIns="19051" bIns="19051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4000"/>
            </a:p>
          </p:txBody>
        </p:sp>
        <p:grpSp>
          <p:nvGrpSpPr>
            <p:cNvPr id="3676" name="Group 3676"/>
            <p:cNvGrpSpPr/>
            <p:nvPr/>
          </p:nvGrpSpPr>
          <p:grpSpPr>
            <a:xfrm>
              <a:off x="8657" y="5769"/>
              <a:ext cx="4087" cy="4473"/>
              <a:chOff x="0" y="0"/>
              <a:chExt cx="4414133" cy="4830506"/>
            </a:xfrm>
          </p:grpSpPr>
          <p:sp>
            <p:nvSpPr>
              <p:cNvPr id="3644" name="Shape 3644"/>
              <p:cNvSpPr/>
              <p:nvPr/>
            </p:nvSpPr>
            <p:spPr>
              <a:xfrm>
                <a:off x="1619261" y="1981011"/>
                <a:ext cx="1172425" cy="14265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2" y="3384"/>
                    </a:moveTo>
                    <a:cubicBezTo>
                      <a:pt x="452" y="3384"/>
                      <a:pt x="282" y="10243"/>
                      <a:pt x="226" y="12190"/>
                    </a:cubicBezTo>
                    <a:cubicBezTo>
                      <a:pt x="282" y="13117"/>
                      <a:pt x="0" y="16316"/>
                      <a:pt x="0" y="16316"/>
                    </a:cubicBezTo>
                    <a:lnTo>
                      <a:pt x="12069" y="21600"/>
                    </a:lnTo>
                    <a:lnTo>
                      <a:pt x="21600" y="13627"/>
                    </a:lnTo>
                    <a:lnTo>
                      <a:pt x="21375" y="0"/>
                    </a:lnTo>
                    <a:cubicBezTo>
                      <a:pt x="21375" y="0"/>
                      <a:pt x="452" y="3384"/>
                      <a:pt x="452" y="3384"/>
                    </a:cubicBezTo>
                    <a:close/>
                  </a:path>
                </a:pathLst>
              </a:custGeom>
              <a:solidFill>
                <a:srgbClr val="E3C8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45" name="Shape 3645"/>
              <p:cNvSpPr/>
              <p:nvPr/>
            </p:nvSpPr>
            <p:spPr>
              <a:xfrm>
                <a:off x="1085250" y="0"/>
                <a:ext cx="2034244" cy="19757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2" h="21600" extrusionOk="0">
                    <a:moveTo>
                      <a:pt x="7999" y="0"/>
                    </a:moveTo>
                    <a:cubicBezTo>
                      <a:pt x="10454" y="364"/>
                      <a:pt x="11598" y="1894"/>
                      <a:pt x="11598" y="1894"/>
                    </a:cubicBezTo>
                    <a:cubicBezTo>
                      <a:pt x="15367" y="2368"/>
                      <a:pt x="17621" y="5755"/>
                      <a:pt x="17621" y="5755"/>
                    </a:cubicBezTo>
                    <a:cubicBezTo>
                      <a:pt x="16578" y="5464"/>
                      <a:pt x="16443" y="5573"/>
                      <a:pt x="16443" y="5573"/>
                    </a:cubicBezTo>
                    <a:cubicBezTo>
                      <a:pt x="19135" y="7795"/>
                      <a:pt x="19774" y="9179"/>
                      <a:pt x="19942" y="11037"/>
                    </a:cubicBezTo>
                    <a:cubicBezTo>
                      <a:pt x="20110" y="12894"/>
                      <a:pt x="21019" y="15553"/>
                      <a:pt x="20212" y="17666"/>
                    </a:cubicBezTo>
                    <a:cubicBezTo>
                      <a:pt x="19841" y="19123"/>
                      <a:pt x="16780" y="21199"/>
                      <a:pt x="16780" y="21199"/>
                    </a:cubicBezTo>
                    <a:lnTo>
                      <a:pt x="2683" y="21600"/>
                    </a:lnTo>
                    <a:lnTo>
                      <a:pt x="1606" y="19378"/>
                    </a:lnTo>
                    <a:cubicBezTo>
                      <a:pt x="-581" y="16755"/>
                      <a:pt x="-245" y="12712"/>
                      <a:pt x="899" y="11546"/>
                    </a:cubicBezTo>
                    <a:cubicBezTo>
                      <a:pt x="1068" y="9470"/>
                      <a:pt x="1573" y="7358"/>
                      <a:pt x="3255" y="6156"/>
                    </a:cubicBezTo>
                    <a:cubicBezTo>
                      <a:pt x="3961" y="3897"/>
                      <a:pt x="5509" y="3460"/>
                      <a:pt x="5509" y="3460"/>
                    </a:cubicBezTo>
                    <a:cubicBezTo>
                      <a:pt x="5374" y="1967"/>
                      <a:pt x="7595" y="838"/>
                      <a:pt x="9210" y="1457"/>
                    </a:cubicBezTo>
                    <a:cubicBezTo>
                      <a:pt x="8974" y="583"/>
                      <a:pt x="7999" y="0"/>
                      <a:pt x="7999" y="0"/>
                    </a:cubicBezTo>
                    <a:close/>
                  </a:path>
                </a:pathLst>
              </a:custGeom>
              <a:solidFill>
                <a:srgbClr val="272A3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46" name="Shape 3646"/>
              <p:cNvSpPr/>
              <p:nvPr/>
            </p:nvSpPr>
            <p:spPr>
              <a:xfrm>
                <a:off x="1274738" y="1636488"/>
                <a:ext cx="326709" cy="480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47" h="19602" extrusionOk="0">
                    <a:moveTo>
                      <a:pt x="202" y="4615"/>
                    </a:moveTo>
                    <a:cubicBezTo>
                      <a:pt x="952" y="-1004"/>
                      <a:pt x="6778" y="-880"/>
                      <a:pt x="10722" y="1742"/>
                    </a:cubicBezTo>
                    <a:cubicBezTo>
                      <a:pt x="14666" y="4365"/>
                      <a:pt x="18798" y="7860"/>
                      <a:pt x="19736" y="10981"/>
                    </a:cubicBezTo>
                    <a:cubicBezTo>
                      <a:pt x="20675" y="14103"/>
                      <a:pt x="19925" y="20596"/>
                      <a:pt x="11285" y="19473"/>
                    </a:cubicBezTo>
                    <a:cubicBezTo>
                      <a:pt x="2643" y="18348"/>
                      <a:pt x="-925" y="7610"/>
                      <a:pt x="202" y="4615"/>
                    </a:cubicBezTo>
                    <a:close/>
                  </a:path>
                </a:pathLst>
              </a:custGeom>
              <a:solidFill>
                <a:srgbClr val="E3C8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47" name="Shape 3647"/>
              <p:cNvSpPr/>
              <p:nvPr/>
            </p:nvSpPr>
            <p:spPr>
              <a:xfrm>
                <a:off x="2721738" y="1533130"/>
                <a:ext cx="312618" cy="5128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50" h="16833" extrusionOk="0">
                    <a:moveTo>
                      <a:pt x="10748" y="1809"/>
                    </a:moveTo>
                    <a:cubicBezTo>
                      <a:pt x="14158" y="-1909"/>
                      <a:pt x="17758" y="905"/>
                      <a:pt x="19085" y="3116"/>
                    </a:cubicBezTo>
                    <a:cubicBezTo>
                      <a:pt x="20411" y="5325"/>
                      <a:pt x="16241" y="7736"/>
                      <a:pt x="17758" y="9947"/>
                    </a:cubicBezTo>
                    <a:cubicBezTo>
                      <a:pt x="19273" y="12156"/>
                      <a:pt x="1464" y="19691"/>
                      <a:pt x="516" y="15672"/>
                    </a:cubicBezTo>
                    <a:cubicBezTo>
                      <a:pt x="-1189" y="11354"/>
                      <a:pt x="1843" y="8741"/>
                      <a:pt x="2221" y="7937"/>
                    </a:cubicBezTo>
                    <a:cubicBezTo>
                      <a:pt x="3927" y="3918"/>
                      <a:pt x="8474" y="5627"/>
                      <a:pt x="9042" y="3918"/>
                    </a:cubicBezTo>
                    <a:cubicBezTo>
                      <a:pt x="9610" y="2211"/>
                      <a:pt x="10178" y="3315"/>
                      <a:pt x="10748" y="1809"/>
                    </a:cubicBezTo>
                    <a:close/>
                  </a:path>
                </a:pathLst>
              </a:custGeom>
              <a:solidFill>
                <a:srgbClr val="E3C8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48" name="Shape 3648"/>
              <p:cNvSpPr/>
              <p:nvPr/>
            </p:nvSpPr>
            <p:spPr>
              <a:xfrm>
                <a:off x="1447000" y="534011"/>
                <a:ext cx="1401496" cy="18592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32" h="20758" extrusionOk="0">
                    <a:moveTo>
                      <a:pt x="9758" y="205"/>
                    </a:moveTo>
                    <a:cubicBezTo>
                      <a:pt x="7539" y="-34"/>
                      <a:pt x="1200" y="1572"/>
                      <a:pt x="430" y="6050"/>
                    </a:cubicBezTo>
                    <a:cubicBezTo>
                      <a:pt x="-340" y="10527"/>
                      <a:pt x="-702" y="18217"/>
                      <a:pt x="5004" y="20062"/>
                    </a:cubicBezTo>
                    <a:cubicBezTo>
                      <a:pt x="9985" y="21566"/>
                      <a:pt x="17909" y="20780"/>
                      <a:pt x="20037" y="16234"/>
                    </a:cubicBezTo>
                    <a:cubicBezTo>
                      <a:pt x="20536" y="13432"/>
                      <a:pt x="20536" y="12509"/>
                      <a:pt x="20717" y="10869"/>
                    </a:cubicBezTo>
                    <a:cubicBezTo>
                      <a:pt x="20898" y="9228"/>
                      <a:pt x="19404" y="6870"/>
                      <a:pt x="19358" y="5502"/>
                    </a:cubicBezTo>
                    <a:cubicBezTo>
                      <a:pt x="19313" y="4136"/>
                      <a:pt x="18136" y="3076"/>
                      <a:pt x="18136" y="3076"/>
                    </a:cubicBezTo>
                    <a:cubicBezTo>
                      <a:pt x="16188" y="1778"/>
                      <a:pt x="13471" y="1812"/>
                      <a:pt x="13471" y="1812"/>
                    </a:cubicBezTo>
                    <a:cubicBezTo>
                      <a:pt x="15464" y="1436"/>
                      <a:pt x="16143" y="1470"/>
                      <a:pt x="16143" y="1470"/>
                    </a:cubicBezTo>
                    <a:cubicBezTo>
                      <a:pt x="12566" y="69"/>
                      <a:pt x="11660" y="0"/>
                      <a:pt x="11660" y="0"/>
                    </a:cubicBezTo>
                    <a:cubicBezTo>
                      <a:pt x="9124" y="1367"/>
                      <a:pt x="7675" y="1778"/>
                      <a:pt x="7675" y="1778"/>
                    </a:cubicBezTo>
                    <a:cubicBezTo>
                      <a:pt x="9487" y="718"/>
                      <a:pt x="9758" y="205"/>
                      <a:pt x="9758" y="205"/>
                    </a:cubicBezTo>
                    <a:close/>
                  </a:path>
                </a:pathLst>
              </a:custGeom>
              <a:solidFill>
                <a:srgbClr val="F8DA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49" name="Shape 3649"/>
              <p:cNvSpPr/>
              <p:nvPr/>
            </p:nvSpPr>
            <p:spPr>
              <a:xfrm>
                <a:off x="2049916" y="1360869"/>
                <a:ext cx="193649" cy="762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43" h="17296" extrusionOk="0">
                    <a:moveTo>
                      <a:pt x="19165" y="6218"/>
                    </a:moveTo>
                    <a:cubicBezTo>
                      <a:pt x="16149" y="14962"/>
                      <a:pt x="11582" y="19570"/>
                      <a:pt x="9220" y="16175"/>
                    </a:cubicBezTo>
                    <a:cubicBezTo>
                      <a:pt x="5226" y="17140"/>
                      <a:pt x="1394" y="12295"/>
                      <a:pt x="252" y="5249"/>
                    </a:cubicBezTo>
                    <a:cubicBezTo>
                      <a:pt x="-642" y="-2030"/>
                      <a:pt x="903" y="-813"/>
                      <a:pt x="3918" y="3311"/>
                    </a:cubicBezTo>
                    <a:cubicBezTo>
                      <a:pt x="6937" y="7435"/>
                      <a:pt x="11663" y="6950"/>
                      <a:pt x="17044" y="1609"/>
                    </a:cubicBezTo>
                    <a:cubicBezTo>
                      <a:pt x="18105" y="-1549"/>
                      <a:pt x="20958" y="1121"/>
                      <a:pt x="19165" y="6218"/>
                    </a:cubicBezTo>
                    <a:close/>
                  </a:path>
                </a:pathLst>
              </a:custGeom>
              <a:solidFill>
                <a:srgbClr val="E3C8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50" name="Shape 3650"/>
              <p:cNvSpPr/>
              <p:nvPr/>
            </p:nvSpPr>
            <p:spPr>
              <a:xfrm>
                <a:off x="1774297" y="1602035"/>
                <a:ext cx="741411" cy="2181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41" h="17296" extrusionOk="0">
                    <a:moveTo>
                      <a:pt x="578" y="11073"/>
                    </a:moveTo>
                    <a:cubicBezTo>
                      <a:pt x="3594" y="2332"/>
                      <a:pt x="8159" y="-2276"/>
                      <a:pt x="10523" y="1121"/>
                    </a:cubicBezTo>
                    <a:cubicBezTo>
                      <a:pt x="14516" y="150"/>
                      <a:pt x="18347" y="5004"/>
                      <a:pt x="19488" y="12043"/>
                    </a:cubicBezTo>
                    <a:cubicBezTo>
                      <a:pt x="20385" y="19324"/>
                      <a:pt x="18836" y="18112"/>
                      <a:pt x="15821" y="13986"/>
                    </a:cubicBezTo>
                    <a:cubicBezTo>
                      <a:pt x="12804" y="9858"/>
                      <a:pt x="8077" y="10345"/>
                      <a:pt x="2698" y="15684"/>
                    </a:cubicBezTo>
                    <a:cubicBezTo>
                      <a:pt x="1638" y="18838"/>
                      <a:pt x="-1215" y="16169"/>
                      <a:pt x="578" y="11073"/>
                    </a:cubicBezTo>
                    <a:close/>
                  </a:path>
                </a:pathLst>
              </a:custGeom>
              <a:solidFill>
                <a:srgbClr val="F9AE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51" name="Shape 3651"/>
              <p:cNvSpPr/>
              <p:nvPr/>
            </p:nvSpPr>
            <p:spPr>
              <a:xfrm>
                <a:off x="1946559" y="1670940"/>
                <a:ext cx="397777" cy="586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42" h="17293" extrusionOk="0">
                    <a:moveTo>
                      <a:pt x="579" y="11073"/>
                    </a:moveTo>
                    <a:cubicBezTo>
                      <a:pt x="3594" y="2336"/>
                      <a:pt x="8159" y="-2281"/>
                      <a:pt x="10522" y="1125"/>
                    </a:cubicBezTo>
                    <a:cubicBezTo>
                      <a:pt x="14517" y="152"/>
                      <a:pt x="18347" y="5007"/>
                      <a:pt x="19489" y="12046"/>
                    </a:cubicBezTo>
                    <a:cubicBezTo>
                      <a:pt x="20385" y="19319"/>
                      <a:pt x="18837" y="18108"/>
                      <a:pt x="15821" y="13982"/>
                    </a:cubicBezTo>
                    <a:cubicBezTo>
                      <a:pt x="12806" y="9862"/>
                      <a:pt x="8077" y="10348"/>
                      <a:pt x="2698" y="15685"/>
                    </a:cubicBezTo>
                    <a:cubicBezTo>
                      <a:pt x="1638" y="18842"/>
                      <a:pt x="-1215" y="16177"/>
                      <a:pt x="579" y="110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52" name="Shape 3652"/>
              <p:cNvSpPr/>
              <p:nvPr/>
            </p:nvSpPr>
            <p:spPr>
              <a:xfrm>
                <a:off x="0" y="2652833"/>
                <a:ext cx="4414134" cy="21721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1" h="21600" extrusionOk="0">
                    <a:moveTo>
                      <a:pt x="4396" y="4079"/>
                    </a:moveTo>
                    <a:cubicBezTo>
                      <a:pt x="7209" y="2144"/>
                      <a:pt x="7976" y="1644"/>
                      <a:pt x="7976" y="1644"/>
                    </a:cubicBezTo>
                    <a:cubicBezTo>
                      <a:pt x="8527" y="3348"/>
                      <a:pt x="10761" y="5753"/>
                      <a:pt x="11059" y="6879"/>
                    </a:cubicBezTo>
                    <a:cubicBezTo>
                      <a:pt x="12489" y="4140"/>
                      <a:pt x="13547" y="0"/>
                      <a:pt x="13547" y="0"/>
                    </a:cubicBezTo>
                    <a:cubicBezTo>
                      <a:pt x="15349" y="2861"/>
                      <a:pt x="19765" y="2636"/>
                      <a:pt x="20682" y="7835"/>
                    </a:cubicBezTo>
                    <a:cubicBezTo>
                      <a:pt x="21600" y="13034"/>
                      <a:pt x="21475" y="21600"/>
                      <a:pt x="21475" y="21600"/>
                    </a:cubicBezTo>
                    <a:lnTo>
                      <a:pt x="0" y="21600"/>
                    </a:lnTo>
                    <a:cubicBezTo>
                      <a:pt x="0" y="15250"/>
                      <a:pt x="791" y="8162"/>
                      <a:pt x="4396" y="4079"/>
                    </a:cubicBezTo>
                    <a:close/>
                  </a:path>
                </a:pathLst>
              </a:custGeom>
              <a:solidFill>
                <a:srgbClr val="0098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53" name="Shape 3653"/>
              <p:cNvSpPr/>
              <p:nvPr/>
            </p:nvSpPr>
            <p:spPr>
              <a:xfrm>
                <a:off x="1653714" y="1068023"/>
                <a:ext cx="262054" cy="1748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4" h="21273" extrusionOk="0">
                    <a:moveTo>
                      <a:pt x="21254" y="7868"/>
                    </a:moveTo>
                    <a:cubicBezTo>
                      <a:pt x="20510" y="14942"/>
                      <a:pt x="18524" y="16059"/>
                      <a:pt x="16289" y="16059"/>
                    </a:cubicBezTo>
                    <a:cubicBezTo>
                      <a:pt x="11820" y="16059"/>
                      <a:pt x="4123" y="18292"/>
                      <a:pt x="151" y="21273"/>
                    </a:cubicBezTo>
                    <a:cubicBezTo>
                      <a:pt x="-346" y="12705"/>
                      <a:pt x="-346" y="2654"/>
                      <a:pt x="12318" y="45"/>
                    </a:cubicBezTo>
                    <a:cubicBezTo>
                      <a:pt x="16536" y="-327"/>
                      <a:pt x="18771" y="1535"/>
                      <a:pt x="21254" y="78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54" name="Shape 3654"/>
              <p:cNvSpPr/>
              <p:nvPr/>
            </p:nvSpPr>
            <p:spPr>
              <a:xfrm>
                <a:off x="1567583" y="878535"/>
                <a:ext cx="412251" cy="139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01" h="12641" extrusionOk="0">
                    <a:moveTo>
                      <a:pt x="19955" y="3724"/>
                    </a:moveTo>
                    <a:cubicBezTo>
                      <a:pt x="21305" y="7879"/>
                      <a:pt x="16955" y="7046"/>
                      <a:pt x="10206" y="7046"/>
                    </a:cubicBezTo>
                    <a:cubicBezTo>
                      <a:pt x="3455" y="7046"/>
                      <a:pt x="454" y="14248"/>
                      <a:pt x="5" y="12309"/>
                    </a:cubicBezTo>
                    <a:cubicBezTo>
                      <a:pt x="-295" y="9538"/>
                      <a:pt x="13355" y="-7352"/>
                      <a:pt x="19955" y="3724"/>
                    </a:cubicBezTo>
                    <a:close/>
                  </a:path>
                </a:pathLst>
              </a:custGeom>
              <a:solidFill>
                <a:srgbClr val="5E35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55" name="Shape 3655"/>
              <p:cNvSpPr/>
              <p:nvPr/>
            </p:nvSpPr>
            <p:spPr>
              <a:xfrm>
                <a:off x="1636488" y="1050797"/>
                <a:ext cx="300384" cy="167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57" h="18147" extrusionOk="0">
                    <a:moveTo>
                      <a:pt x="15483" y="1085"/>
                    </a:moveTo>
                    <a:cubicBezTo>
                      <a:pt x="20644" y="5738"/>
                      <a:pt x="18159" y="14045"/>
                      <a:pt x="18159" y="14045"/>
                    </a:cubicBezTo>
                    <a:cubicBezTo>
                      <a:pt x="13571" y="3077"/>
                      <a:pt x="2485" y="5074"/>
                      <a:pt x="383" y="18033"/>
                    </a:cubicBezTo>
                    <a:cubicBezTo>
                      <a:pt x="-956" y="19361"/>
                      <a:pt x="1338" y="8730"/>
                      <a:pt x="5353" y="2751"/>
                    </a:cubicBezTo>
                    <a:cubicBezTo>
                      <a:pt x="9176" y="-2239"/>
                      <a:pt x="15483" y="1085"/>
                      <a:pt x="15483" y="1085"/>
                    </a:cubicBezTo>
                    <a:close/>
                  </a:path>
                </a:pathLst>
              </a:custGeom>
              <a:solidFill>
                <a:srgbClr val="C1A3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56" name="Shape 3656"/>
              <p:cNvSpPr/>
              <p:nvPr/>
            </p:nvSpPr>
            <p:spPr>
              <a:xfrm>
                <a:off x="1705392" y="1085250"/>
                <a:ext cx="171034" cy="917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40" h="12453" extrusionOk="0">
                    <a:moveTo>
                      <a:pt x="17234" y="5278"/>
                    </a:moveTo>
                    <a:cubicBezTo>
                      <a:pt x="17543" y="10679"/>
                      <a:pt x="5816" y="15664"/>
                      <a:pt x="879" y="9848"/>
                    </a:cubicBezTo>
                    <a:cubicBezTo>
                      <a:pt x="-4057" y="3203"/>
                      <a:pt x="13224" y="-5936"/>
                      <a:pt x="17234" y="52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57" name="Shape 3657"/>
              <p:cNvSpPr/>
              <p:nvPr/>
            </p:nvSpPr>
            <p:spPr>
              <a:xfrm>
                <a:off x="2187726" y="1068023"/>
                <a:ext cx="262058" cy="1748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3" h="21273" extrusionOk="0">
                    <a:moveTo>
                      <a:pt x="8938" y="45"/>
                    </a:moveTo>
                    <a:cubicBezTo>
                      <a:pt x="21600" y="2654"/>
                      <a:pt x="21600" y="12705"/>
                      <a:pt x="21102" y="21273"/>
                    </a:cubicBezTo>
                    <a:cubicBezTo>
                      <a:pt x="17130" y="18292"/>
                      <a:pt x="9435" y="16059"/>
                      <a:pt x="4967" y="16059"/>
                    </a:cubicBezTo>
                    <a:cubicBezTo>
                      <a:pt x="2730" y="16059"/>
                      <a:pt x="744" y="14942"/>
                      <a:pt x="0" y="7868"/>
                    </a:cubicBezTo>
                    <a:cubicBezTo>
                      <a:pt x="2483" y="1535"/>
                      <a:pt x="4719" y="-327"/>
                      <a:pt x="8938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58" name="Shape 3658"/>
              <p:cNvSpPr/>
              <p:nvPr/>
            </p:nvSpPr>
            <p:spPr>
              <a:xfrm>
                <a:off x="2136047" y="878535"/>
                <a:ext cx="412246" cy="139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00" h="12641" extrusionOk="0">
                    <a:moveTo>
                      <a:pt x="20195" y="12309"/>
                    </a:moveTo>
                    <a:cubicBezTo>
                      <a:pt x="19746" y="14248"/>
                      <a:pt x="16746" y="7046"/>
                      <a:pt x="9995" y="7046"/>
                    </a:cubicBezTo>
                    <a:cubicBezTo>
                      <a:pt x="3245" y="7046"/>
                      <a:pt x="-1105" y="7879"/>
                      <a:pt x="246" y="3724"/>
                    </a:cubicBezTo>
                    <a:cubicBezTo>
                      <a:pt x="6845" y="-7352"/>
                      <a:pt x="20495" y="9538"/>
                      <a:pt x="20195" y="12309"/>
                    </a:cubicBezTo>
                    <a:close/>
                  </a:path>
                </a:pathLst>
              </a:custGeom>
              <a:solidFill>
                <a:srgbClr val="5E35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59" name="Shape 3659"/>
              <p:cNvSpPr/>
              <p:nvPr/>
            </p:nvSpPr>
            <p:spPr>
              <a:xfrm>
                <a:off x="2187726" y="1050797"/>
                <a:ext cx="300382" cy="167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57" h="18147" extrusionOk="0">
                    <a:moveTo>
                      <a:pt x="13405" y="2751"/>
                    </a:moveTo>
                    <a:cubicBezTo>
                      <a:pt x="17420" y="8730"/>
                      <a:pt x="19713" y="19361"/>
                      <a:pt x="18375" y="18033"/>
                    </a:cubicBezTo>
                    <a:cubicBezTo>
                      <a:pt x="16272" y="5074"/>
                      <a:pt x="5186" y="3077"/>
                      <a:pt x="598" y="14045"/>
                    </a:cubicBezTo>
                    <a:cubicBezTo>
                      <a:pt x="598" y="14045"/>
                      <a:pt x="-1887" y="5738"/>
                      <a:pt x="3274" y="1085"/>
                    </a:cubicBezTo>
                    <a:cubicBezTo>
                      <a:pt x="3274" y="1085"/>
                      <a:pt x="9582" y="-2239"/>
                      <a:pt x="13405" y="2751"/>
                    </a:cubicBezTo>
                    <a:close/>
                  </a:path>
                </a:pathLst>
              </a:custGeom>
              <a:solidFill>
                <a:srgbClr val="C1A3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60" name="Shape 3660"/>
              <p:cNvSpPr/>
              <p:nvPr/>
            </p:nvSpPr>
            <p:spPr>
              <a:xfrm>
                <a:off x="2239404" y="1085250"/>
                <a:ext cx="171019" cy="917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39" h="12453" extrusionOk="0">
                    <a:moveTo>
                      <a:pt x="16360" y="9848"/>
                    </a:moveTo>
                    <a:cubicBezTo>
                      <a:pt x="11423" y="15664"/>
                      <a:pt x="-304" y="10679"/>
                      <a:pt x="6" y="5278"/>
                    </a:cubicBezTo>
                    <a:cubicBezTo>
                      <a:pt x="4016" y="-5936"/>
                      <a:pt x="21296" y="3203"/>
                      <a:pt x="16360" y="98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61" name="Shape 3661"/>
              <p:cNvSpPr/>
              <p:nvPr/>
            </p:nvSpPr>
            <p:spPr>
              <a:xfrm>
                <a:off x="86130" y="2738964"/>
                <a:ext cx="2899889" cy="2087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28" y="0"/>
                    </a:moveTo>
                    <a:cubicBezTo>
                      <a:pt x="19928" y="0"/>
                      <a:pt x="18372" y="4140"/>
                      <a:pt x="16268" y="6879"/>
                    </a:cubicBezTo>
                    <a:cubicBezTo>
                      <a:pt x="15830" y="5753"/>
                      <a:pt x="12543" y="3348"/>
                      <a:pt x="11732" y="1644"/>
                    </a:cubicBezTo>
                    <a:cubicBezTo>
                      <a:pt x="11732" y="1644"/>
                      <a:pt x="10604" y="2144"/>
                      <a:pt x="6466" y="4079"/>
                    </a:cubicBezTo>
                    <a:cubicBezTo>
                      <a:pt x="1164" y="8162"/>
                      <a:pt x="0" y="15250"/>
                      <a:pt x="0" y="21600"/>
                    </a:cubicBezTo>
                    <a:lnTo>
                      <a:pt x="21600" y="21600"/>
                    </a:lnTo>
                    <a:lnTo>
                      <a:pt x="21600" y="1249"/>
                    </a:lnTo>
                    <a:cubicBezTo>
                      <a:pt x="20960" y="895"/>
                      <a:pt x="20385" y="494"/>
                      <a:pt x="199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62" name="Shape 3662"/>
              <p:cNvSpPr/>
              <p:nvPr/>
            </p:nvSpPr>
            <p:spPr>
              <a:xfrm>
                <a:off x="2980131" y="2859547"/>
                <a:ext cx="1342307" cy="19669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7" h="21600" extrusionOk="0">
                    <a:moveTo>
                      <a:pt x="18734" y="6991"/>
                    </a:moveTo>
                    <a:cubicBezTo>
                      <a:pt x="16363" y="2425"/>
                      <a:pt x="6517" y="1800"/>
                      <a:pt x="0" y="0"/>
                    </a:cubicBezTo>
                    <a:lnTo>
                      <a:pt x="0" y="21600"/>
                    </a:lnTo>
                    <a:lnTo>
                      <a:pt x="21209" y="21600"/>
                    </a:lnTo>
                    <a:cubicBezTo>
                      <a:pt x="21209" y="21600"/>
                      <a:pt x="21600" y="12509"/>
                      <a:pt x="18734" y="6991"/>
                    </a:cubicBezTo>
                    <a:close/>
                  </a:path>
                </a:pathLst>
              </a:custGeom>
              <a:solidFill>
                <a:srgbClr val="E7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63" name="Shape 3663"/>
              <p:cNvSpPr/>
              <p:nvPr/>
            </p:nvSpPr>
            <p:spPr>
              <a:xfrm>
                <a:off x="2962904" y="2894000"/>
                <a:ext cx="528160" cy="179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21" y="19326"/>
                    </a:moveTo>
                    <a:cubicBezTo>
                      <a:pt x="11595" y="17689"/>
                      <a:pt x="17344" y="14729"/>
                      <a:pt x="21600" y="13354"/>
                    </a:cubicBezTo>
                    <a:cubicBezTo>
                      <a:pt x="16550" y="8640"/>
                      <a:pt x="11354" y="4520"/>
                      <a:pt x="6507" y="0"/>
                    </a:cubicBezTo>
                    <a:cubicBezTo>
                      <a:pt x="6347" y="81"/>
                      <a:pt x="6185" y="166"/>
                      <a:pt x="6024" y="247"/>
                    </a:cubicBezTo>
                    <a:cubicBezTo>
                      <a:pt x="4903" y="826"/>
                      <a:pt x="3649" y="1469"/>
                      <a:pt x="3112" y="1708"/>
                    </a:cubicBezTo>
                    <a:cubicBezTo>
                      <a:pt x="2668" y="1734"/>
                      <a:pt x="1799" y="1789"/>
                      <a:pt x="0" y="1901"/>
                    </a:cubicBezTo>
                    <a:lnTo>
                      <a:pt x="0" y="21600"/>
                    </a:lnTo>
                    <a:cubicBezTo>
                      <a:pt x="2036" y="21470"/>
                      <a:pt x="3326" y="21387"/>
                      <a:pt x="3547" y="21379"/>
                    </a:cubicBezTo>
                    <a:cubicBezTo>
                      <a:pt x="4411" y="21379"/>
                      <a:pt x="5070" y="21054"/>
                      <a:pt x="8421" y="19326"/>
                    </a:cubicBezTo>
                    <a:close/>
                  </a:path>
                </a:pathLst>
              </a:custGeom>
              <a:solidFill>
                <a:srgbClr val="0098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64" name="Shape 3664"/>
              <p:cNvSpPr/>
              <p:nvPr/>
            </p:nvSpPr>
            <p:spPr>
              <a:xfrm>
                <a:off x="2497797" y="2962904"/>
                <a:ext cx="454587" cy="172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20" y="53"/>
                    </a:moveTo>
                    <a:cubicBezTo>
                      <a:pt x="17230" y="250"/>
                      <a:pt x="11796" y="559"/>
                      <a:pt x="5440" y="896"/>
                    </a:cubicBezTo>
                    <a:cubicBezTo>
                      <a:pt x="3890" y="7206"/>
                      <a:pt x="2061" y="14279"/>
                      <a:pt x="0" y="21600"/>
                    </a:cubicBezTo>
                    <a:cubicBezTo>
                      <a:pt x="8558" y="21158"/>
                      <a:pt x="16197" y="20721"/>
                      <a:pt x="21076" y="20450"/>
                    </a:cubicBezTo>
                    <a:cubicBezTo>
                      <a:pt x="21259" y="20439"/>
                      <a:pt x="21428" y="20425"/>
                      <a:pt x="21600" y="20414"/>
                    </a:cubicBezTo>
                    <a:lnTo>
                      <a:pt x="21600" y="0"/>
                    </a:lnTo>
                    <a:cubicBezTo>
                      <a:pt x="21325" y="21"/>
                      <a:pt x="21034" y="36"/>
                      <a:pt x="20720" y="53"/>
                    </a:cubicBezTo>
                    <a:close/>
                  </a:path>
                </a:pathLst>
              </a:custGeom>
              <a:solidFill>
                <a:srgbClr val="00C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65" name="Shape 3665"/>
              <p:cNvSpPr/>
              <p:nvPr/>
            </p:nvSpPr>
            <p:spPr>
              <a:xfrm>
                <a:off x="1068023" y="2997357"/>
                <a:ext cx="818388" cy="1641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24" y="21600"/>
                    </a:moveTo>
                    <a:cubicBezTo>
                      <a:pt x="16088" y="21600"/>
                      <a:pt x="18729" y="21498"/>
                      <a:pt x="21600" y="21323"/>
                    </a:cubicBezTo>
                    <a:cubicBezTo>
                      <a:pt x="19587" y="14139"/>
                      <a:pt x="17678" y="6848"/>
                      <a:pt x="16343" y="80"/>
                    </a:cubicBezTo>
                    <a:cubicBezTo>
                      <a:pt x="14658" y="126"/>
                      <a:pt x="13160" y="133"/>
                      <a:pt x="11945" y="82"/>
                    </a:cubicBezTo>
                    <a:cubicBezTo>
                      <a:pt x="11504" y="64"/>
                      <a:pt x="11088" y="33"/>
                      <a:pt x="10684" y="0"/>
                    </a:cubicBezTo>
                    <a:cubicBezTo>
                      <a:pt x="8339" y="3840"/>
                      <a:pt x="4898" y="9506"/>
                      <a:pt x="0" y="17645"/>
                    </a:cubicBezTo>
                    <a:cubicBezTo>
                      <a:pt x="2874" y="19559"/>
                      <a:pt x="5778" y="21310"/>
                      <a:pt x="11867" y="21562"/>
                    </a:cubicBezTo>
                    <a:cubicBezTo>
                      <a:pt x="12489" y="21591"/>
                      <a:pt x="13178" y="21600"/>
                      <a:pt x="13924" y="21600"/>
                    </a:cubicBezTo>
                    <a:close/>
                  </a:path>
                </a:pathLst>
              </a:custGeom>
              <a:solidFill>
                <a:srgbClr val="00C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66" name="Shape 3666"/>
              <p:cNvSpPr/>
              <p:nvPr/>
            </p:nvSpPr>
            <p:spPr>
              <a:xfrm>
                <a:off x="585690" y="3272976"/>
                <a:ext cx="2370587" cy="241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84" y="1695"/>
                    </a:moveTo>
                    <a:cubicBezTo>
                      <a:pt x="15991" y="6160"/>
                      <a:pt x="15574" y="10515"/>
                      <a:pt x="15136" y="14518"/>
                    </a:cubicBezTo>
                    <a:cubicBezTo>
                      <a:pt x="14958" y="11310"/>
                      <a:pt x="14391" y="6877"/>
                      <a:pt x="13681" y="1859"/>
                    </a:cubicBezTo>
                    <a:cubicBezTo>
                      <a:pt x="11519" y="2312"/>
                      <a:pt x="9719" y="3557"/>
                      <a:pt x="8300" y="5609"/>
                    </a:cubicBezTo>
                    <a:cubicBezTo>
                      <a:pt x="6429" y="8310"/>
                      <a:pt x="5703" y="6640"/>
                      <a:pt x="4698" y="4328"/>
                    </a:cubicBezTo>
                    <a:cubicBezTo>
                      <a:pt x="3999" y="2719"/>
                      <a:pt x="3207" y="902"/>
                      <a:pt x="2002" y="151"/>
                    </a:cubicBezTo>
                    <a:cubicBezTo>
                      <a:pt x="1915" y="93"/>
                      <a:pt x="1826" y="45"/>
                      <a:pt x="1736" y="0"/>
                    </a:cubicBezTo>
                    <a:cubicBezTo>
                      <a:pt x="1098" y="4408"/>
                      <a:pt x="521" y="9117"/>
                      <a:pt x="0" y="14071"/>
                    </a:cubicBezTo>
                    <a:cubicBezTo>
                      <a:pt x="629" y="14159"/>
                      <a:pt x="1246" y="14350"/>
                      <a:pt x="1803" y="14699"/>
                    </a:cubicBezTo>
                    <a:cubicBezTo>
                      <a:pt x="2751" y="15286"/>
                      <a:pt x="3357" y="16682"/>
                      <a:pt x="3998" y="18154"/>
                    </a:cubicBezTo>
                    <a:cubicBezTo>
                      <a:pt x="4739" y="19858"/>
                      <a:pt x="5496" y="21600"/>
                      <a:pt x="6621" y="21600"/>
                    </a:cubicBezTo>
                    <a:cubicBezTo>
                      <a:pt x="7213" y="21600"/>
                      <a:pt x="7907" y="21117"/>
                      <a:pt x="8754" y="19893"/>
                    </a:cubicBezTo>
                    <a:cubicBezTo>
                      <a:pt x="11478" y="15952"/>
                      <a:pt x="15802" y="15218"/>
                      <a:pt x="21600" y="17684"/>
                    </a:cubicBezTo>
                    <a:lnTo>
                      <a:pt x="21600" y="3041"/>
                    </a:lnTo>
                    <a:cubicBezTo>
                      <a:pt x="19712" y="2252"/>
                      <a:pt x="17973" y="1807"/>
                      <a:pt x="16384" y="1695"/>
                    </a:cubicBezTo>
                    <a:close/>
                  </a:path>
                </a:pathLst>
              </a:custGeom>
              <a:solidFill>
                <a:srgbClr val="00C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67" name="Shape 3667"/>
              <p:cNvSpPr/>
              <p:nvPr/>
            </p:nvSpPr>
            <p:spPr>
              <a:xfrm>
                <a:off x="2962904" y="3186845"/>
                <a:ext cx="1110906" cy="2359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6" y="21600"/>
                    </a:moveTo>
                    <a:cubicBezTo>
                      <a:pt x="2097" y="21600"/>
                      <a:pt x="2410" y="21354"/>
                      <a:pt x="4003" y="20040"/>
                    </a:cubicBezTo>
                    <a:cubicBezTo>
                      <a:pt x="6016" y="18385"/>
                      <a:pt x="10204" y="14940"/>
                      <a:pt x="11984" y="14940"/>
                    </a:cubicBezTo>
                    <a:cubicBezTo>
                      <a:pt x="13475" y="14940"/>
                      <a:pt x="17801" y="15188"/>
                      <a:pt x="21600" y="15424"/>
                    </a:cubicBezTo>
                    <a:cubicBezTo>
                      <a:pt x="20695" y="9439"/>
                      <a:pt x="19505" y="4481"/>
                      <a:pt x="18120" y="271"/>
                    </a:cubicBezTo>
                    <a:cubicBezTo>
                      <a:pt x="15468" y="120"/>
                      <a:pt x="13052" y="0"/>
                      <a:pt x="11984" y="0"/>
                    </a:cubicBezTo>
                    <a:cubicBezTo>
                      <a:pt x="9807" y="0"/>
                      <a:pt x="6285" y="2744"/>
                      <a:pt x="2864" y="5562"/>
                    </a:cubicBezTo>
                    <a:cubicBezTo>
                      <a:pt x="2365" y="5968"/>
                      <a:pt x="1812" y="6425"/>
                      <a:pt x="1534" y="6629"/>
                    </a:cubicBezTo>
                    <a:cubicBezTo>
                      <a:pt x="1357" y="6598"/>
                      <a:pt x="1089" y="6538"/>
                      <a:pt x="739" y="6467"/>
                    </a:cubicBezTo>
                    <a:cubicBezTo>
                      <a:pt x="490" y="6413"/>
                      <a:pt x="247" y="6369"/>
                      <a:pt x="0" y="6318"/>
                    </a:cubicBezTo>
                    <a:lnTo>
                      <a:pt x="0" y="21295"/>
                    </a:lnTo>
                    <a:cubicBezTo>
                      <a:pt x="149" y="21326"/>
                      <a:pt x="291" y="21351"/>
                      <a:pt x="441" y="21383"/>
                    </a:cubicBezTo>
                    <a:cubicBezTo>
                      <a:pt x="1261" y="21548"/>
                      <a:pt x="1506" y="21600"/>
                      <a:pt x="1686" y="21600"/>
                    </a:cubicBezTo>
                    <a:close/>
                  </a:path>
                </a:pathLst>
              </a:custGeom>
              <a:solidFill>
                <a:srgbClr val="0098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68" name="Shape 3668"/>
              <p:cNvSpPr/>
              <p:nvPr/>
            </p:nvSpPr>
            <p:spPr>
              <a:xfrm>
                <a:off x="310071" y="3600273"/>
                <a:ext cx="2637930" cy="2692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802" extrusionOk="0">
                    <a:moveTo>
                      <a:pt x="9530" y="5852"/>
                    </a:moveTo>
                    <a:cubicBezTo>
                      <a:pt x="7994" y="9175"/>
                      <a:pt x="7424" y="7726"/>
                      <a:pt x="6481" y="5326"/>
                    </a:cubicBezTo>
                    <a:cubicBezTo>
                      <a:pt x="5862" y="3750"/>
                      <a:pt x="5093" y="1793"/>
                      <a:pt x="3988" y="1163"/>
                    </a:cubicBezTo>
                    <a:cubicBezTo>
                      <a:pt x="3027" y="618"/>
                      <a:pt x="1908" y="496"/>
                      <a:pt x="869" y="564"/>
                    </a:cubicBezTo>
                    <a:cubicBezTo>
                      <a:pt x="546" y="4484"/>
                      <a:pt x="258" y="8532"/>
                      <a:pt x="0" y="12680"/>
                    </a:cubicBezTo>
                    <a:cubicBezTo>
                      <a:pt x="1207" y="12480"/>
                      <a:pt x="2651" y="12463"/>
                      <a:pt x="3809" y="13121"/>
                    </a:cubicBezTo>
                    <a:cubicBezTo>
                      <a:pt x="4622" y="13582"/>
                      <a:pt x="5164" y="14963"/>
                      <a:pt x="5738" y="16423"/>
                    </a:cubicBezTo>
                    <a:cubicBezTo>
                      <a:pt x="6394" y="18096"/>
                      <a:pt x="7064" y="19802"/>
                      <a:pt x="7990" y="19802"/>
                    </a:cubicBezTo>
                    <a:cubicBezTo>
                      <a:pt x="8589" y="19802"/>
                      <a:pt x="9295" y="19084"/>
                      <a:pt x="10174" y="17184"/>
                    </a:cubicBezTo>
                    <a:cubicBezTo>
                      <a:pt x="13040" y="10987"/>
                      <a:pt x="16884" y="10330"/>
                      <a:pt x="21600" y="15219"/>
                    </a:cubicBezTo>
                    <a:lnTo>
                      <a:pt x="21600" y="3063"/>
                    </a:lnTo>
                    <a:cubicBezTo>
                      <a:pt x="16702" y="-1798"/>
                      <a:pt x="12641" y="-876"/>
                      <a:pt x="9530" y="5852"/>
                    </a:cubicBezTo>
                    <a:close/>
                  </a:path>
                </a:pathLst>
              </a:custGeom>
              <a:solidFill>
                <a:srgbClr val="00C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69" name="Shape 3669"/>
              <p:cNvSpPr/>
              <p:nvPr/>
            </p:nvSpPr>
            <p:spPr>
              <a:xfrm>
                <a:off x="2962904" y="3531368"/>
                <a:ext cx="1239496" cy="2359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11" y="21600"/>
                    </a:moveTo>
                    <a:cubicBezTo>
                      <a:pt x="1880" y="21600"/>
                      <a:pt x="2160" y="21355"/>
                      <a:pt x="3588" y="20045"/>
                    </a:cubicBezTo>
                    <a:cubicBezTo>
                      <a:pt x="5392" y="18388"/>
                      <a:pt x="9145" y="14945"/>
                      <a:pt x="10741" y="14945"/>
                    </a:cubicBezTo>
                    <a:cubicBezTo>
                      <a:pt x="12385" y="14945"/>
                      <a:pt x="17874" y="15316"/>
                      <a:pt x="21600" y="15584"/>
                    </a:cubicBezTo>
                    <a:cubicBezTo>
                      <a:pt x="21379" y="10401"/>
                      <a:pt x="21128" y="5372"/>
                      <a:pt x="20843" y="585"/>
                    </a:cubicBezTo>
                    <a:cubicBezTo>
                      <a:pt x="17166" y="323"/>
                      <a:pt x="12316" y="0"/>
                      <a:pt x="10741" y="0"/>
                    </a:cubicBezTo>
                    <a:cubicBezTo>
                      <a:pt x="8789" y="0"/>
                      <a:pt x="5633" y="2749"/>
                      <a:pt x="2567" y="5562"/>
                    </a:cubicBezTo>
                    <a:cubicBezTo>
                      <a:pt x="2159" y="5937"/>
                      <a:pt x="1710" y="6345"/>
                      <a:pt x="1446" y="6573"/>
                    </a:cubicBezTo>
                    <a:cubicBezTo>
                      <a:pt x="1281" y="6475"/>
                      <a:pt x="1051" y="6338"/>
                      <a:pt x="840" y="6207"/>
                    </a:cubicBezTo>
                    <a:cubicBezTo>
                      <a:pt x="557" y="6033"/>
                      <a:pt x="281" y="5885"/>
                      <a:pt x="0" y="5723"/>
                    </a:cubicBezTo>
                    <a:lnTo>
                      <a:pt x="0" y="20853"/>
                    </a:lnTo>
                    <a:cubicBezTo>
                      <a:pt x="49" y="20882"/>
                      <a:pt x="97" y="20907"/>
                      <a:pt x="146" y="20939"/>
                    </a:cubicBezTo>
                    <a:cubicBezTo>
                      <a:pt x="955" y="21435"/>
                      <a:pt x="1227" y="21600"/>
                      <a:pt x="1511" y="21600"/>
                    </a:cubicBezTo>
                    <a:close/>
                  </a:path>
                </a:pathLst>
              </a:custGeom>
              <a:solidFill>
                <a:srgbClr val="0098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70" name="Shape 3670"/>
              <p:cNvSpPr/>
              <p:nvPr/>
            </p:nvSpPr>
            <p:spPr>
              <a:xfrm>
                <a:off x="2962904" y="3893118"/>
                <a:ext cx="1297366" cy="220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13" y="20751"/>
                    </a:moveTo>
                    <a:cubicBezTo>
                      <a:pt x="5104" y="19690"/>
                      <a:pt x="8626" y="17718"/>
                      <a:pt x="10262" y="17718"/>
                    </a:cubicBezTo>
                    <a:cubicBezTo>
                      <a:pt x="12036" y="17718"/>
                      <a:pt x="18066" y="16617"/>
                      <a:pt x="21600" y="15947"/>
                    </a:cubicBezTo>
                    <a:cubicBezTo>
                      <a:pt x="21500" y="10664"/>
                      <a:pt x="21381" y="5322"/>
                      <a:pt x="21241" y="0"/>
                    </a:cubicBezTo>
                    <a:cubicBezTo>
                      <a:pt x="17716" y="669"/>
                      <a:pt x="11913" y="1721"/>
                      <a:pt x="10262" y="1721"/>
                    </a:cubicBezTo>
                    <a:cubicBezTo>
                      <a:pt x="8353" y="1721"/>
                      <a:pt x="4794" y="3712"/>
                      <a:pt x="2668" y="4907"/>
                    </a:cubicBezTo>
                    <a:cubicBezTo>
                      <a:pt x="2246" y="5141"/>
                      <a:pt x="1781" y="5406"/>
                      <a:pt x="1520" y="5536"/>
                    </a:cubicBezTo>
                    <a:cubicBezTo>
                      <a:pt x="1367" y="5391"/>
                      <a:pt x="1143" y="5167"/>
                      <a:pt x="937" y="4961"/>
                    </a:cubicBezTo>
                    <a:cubicBezTo>
                      <a:pt x="621" y="4648"/>
                      <a:pt x="312" y="4378"/>
                      <a:pt x="0" y="4079"/>
                    </a:cubicBezTo>
                    <a:lnTo>
                      <a:pt x="0" y="20504"/>
                    </a:lnTo>
                    <a:cubicBezTo>
                      <a:pt x="797" y="21302"/>
                      <a:pt x="1098" y="21600"/>
                      <a:pt x="1444" y="21600"/>
                    </a:cubicBezTo>
                    <a:cubicBezTo>
                      <a:pt x="1678" y="21600"/>
                      <a:pt x="1905" y="21483"/>
                      <a:pt x="3213" y="20751"/>
                    </a:cubicBezTo>
                    <a:close/>
                  </a:path>
                </a:pathLst>
              </a:custGeom>
              <a:solidFill>
                <a:srgbClr val="0098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71" name="Shape 3671"/>
              <p:cNvSpPr/>
              <p:nvPr/>
            </p:nvSpPr>
            <p:spPr>
              <a:xfrm>
                <a:off x="172261" y="3927571"/>
                <a:ext cx="2783933" cy="3038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455" extrusionOk="0">
                    <a:moveTo>
                      <a:pt x="10080" y="6863"/>
                    </a:moveTo>
                    <a:cubicBezTo>
                      <a:pt x="8744" y="10374"/>
                      <a:pt x="8242" y="9062"/>
                      <a:pt x="7329" y="6683"/>
                    </a:cubicBezTo>
                    <a:cubicBezTo>
                      <a:pt x="6725" y="5104"/>
                      <a:pt x="5974" y="3145"/>
                      <a:pt x="4912" y="2591"/>
                    </a:cubicBezTo>
                    <a:cubicBezTo>
                      <a:pt x="3500" y="1852"/>
                      <a:pt x="1729" y="2002"/>
                      <a:pt x="440" y="2277"/>
                    </a:cubicBezTo>
                    <a:cubicBezTo>
                      <a:pt x="272" y="5754"/>
                      <a:pt x="126" y="9288"/>
                      <a:pt x="0" y="12854"/>
                    </a:cubicBezTo>
                    <a:cubicBezTo>
                      <a:pt x="1245" y="12528"/>
                      <a:pt x="3246" y="12216"/>
                      <a:pt x="4742" y="13000"/>
                    </a:cubicBezTo>
                    <a:cubicBezTo>
                      <a:pt x="5489" y="13388"/>
                      <a:pt x="6008" y="14744"/>
                      <a:pt x="6558" y="16178"/>
                    </a:cubicBezTo>
                    <a:cubicBezTo>
                      <a:pt x="7162" y="17753"/>
                      <a:pt x="7813" y="19455"/>
                      <a:pt x="8678" y="19455"/>
                    </a:cubicBezTo>
                    <a:cubicBezTo>
                      <a:pt x="9282" y="19455"/>
                      <a:pt x="9989" y="18628"/>
                      <a:pt x="10856" y="16346"/>
                    </a:cubicBezTo>
                    <a:cubicBezTo>
                      <a:pt x="13618" y="9091"/>
                      <a:pt x="17230" y="8510"/>
                      <a:pt x="21594" y="14626"/>
                    </a:cubicBezTo>
                    <a:cubicBezTo>
                      <a:pt x="21596" y="14628"/>
                      <a:pt x="21598" y="14631"/>
                      <a:pt x="21600" y="14632"/>
                    </a:cubicBezTo>
                    <a:lnTo>
                      <a:pt x="21600" y="3901"/>
                    </a:lnTo>
                    <a:cubicBezTo>
                      <a:pt x="17011" y="-2145"/>
                      <a:pt x="13136" y="-1166"/>
                      <a:pt x="10080" y="6863"/>
                    </a:cubicBezTo>
                    <a:close/>
                  </a:path>
                </a:pathLst>
              </a:custGeom>
              <a:solidFill>
                <a:srgbClr val="00C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72" name="Shape 3672"/>
              <p:cNvSpPr/>
              <p:nvPr/>
            </p:nvSpPr>
            <p:spPr>
              <a:xfrm>
                <a:off x="103357" y="4254868"/>
                <a:ext cx="2853853" cy="330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29" extrusionOk="0">
                    <a:moveTo>
                      <a:pt x="17459" y="252"/>
                    </a:moveTo>
                    <a:cubicBezTo>
                      <a:pt x="14786" y="-871"/>
                      <a:pt x="12382" y="1770"/>
                      <a:pt x="10314" y="8117"/>
                    </a:cubicBezTo>
                    <a:cubicBezTo>
                      <a:pt x="9087" y="11879"/>
                      <a:pt x="8628" y="10608"/>
                      <a:pt x="7714" y="8073"/>
                    </a:cubicBezTo>
                    <a:cubicBezTo>
                      <a:pt x="7113" y="6409"/>
                      <a:pt x="6365" y="4338"/>
                      <a:pt x="5321" y="3790"/>
                    </a:cubicBezTo>
                    <a:cubicBezTo>
                      <a:pt x="3634" y="2901"/>
                      <a:pt x="1424" y="3322"/>
                      <a:pt x="194" y="3676"/>
                    </a:cubicBezTo>
                    <a:cubicBezTo>
                      <a:pt x="114" y="7109"/>
                      <a:pt x="50" y="10556"/>
                      <a:pt x="0" y="14003"/>
                    </a:cubicBezTo>
                    <a:cubicBezTo>
                      <a:pt x="1095" y="13663"/>
                      <a:pt x="3459" y="13106"/>
                      <a:pt x="5155" y="13996"/>
                    </a:cubicBezTo>
                    <a:cubicBezTo>
                      <a:pt x="5873" y="14375"/>
                      <a:pt x="6385" y="15792"/>
                      <a:pt x="6927" y="17293"/>
                    </a:cubicBezTo>
                    <a:cubicBezTo>
                      <a:pt x="7523" y="18947"/>
                      <a:pt x="8166" y="20729"/>
                      <a:pt x="8996" y="20729"/>
                    </a:cubicBezTo>
                    <a:cubicBezTo>
                      <a:pt x="9602" y="20729"/>
                      <a:pt x="10308" y="19780"/>
                      <a:pt x="11167" y="17144"/>
                    </a:cubicBezTo>
                    <a:cubicBezTo>
                      <a:pt x="15334" y="4359"/>
                      <a:pt x="20010" y="12650"/>
                      <a:pt x="21546" y="15372"/>
                    </a:cubicBezTo>
                    <a:cubicBezTo>
                      <a:pt x="21566" y="15407"/>
                      <a:pt x="21582" y="15435"/>
                      <a:pt x="21600" y="15467"/>
                    </a:cubicBezTo>
                    <a:lnTo>
                      <a:pt x="21600" y="4744"/>
                    </a:lnTo>
                    <a:cubicBezTo>
                      <a:pt x="20689" y="3198"/>
                      <a:pt x="19223" y="996"/>
                      <a:pt x="17459" y="252"/>
                    </a:cubicBezTo>
                    <a:close/>
                  </a:path>
                </a:pathLst>
              </a:custGeom>
              <a:solidFill>
                <a:srgbClr val="00C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73" name="Shape 3673"/>
              <p:cNvSpPr/>
              <p:nvPr/>
            </p:nvSpPr>
            <p:spPr>
              <a:xfrm>
                <a:off x="2962904" y="4237642"/>
                <a:ext cx="1324458" cy="222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13" y="20826"/>
                    </a:moveTo>
                    <a:cubicBezTo>
                      <a:pt x="4858" y="21113"/>
                      <a:pt x="8281" y="21600"/>
                      <a:pt x="10052" y="21600"/>
                    </a:cubicBezTo>
                    <a:cubicBezTo>
                      <a:pt x="11930" y="21600"/>
                      <a:pt x="18116" y="18015"/>
                      <a:pt x="21600" y="15901"/>
                    </a:cubicBezTo>
                    <a:cubicBezTo>
                      <a:pt x="21563" y="10898"/>
                      <a:pt x="21511" y="5559"/>
                      <a:pt x="21443" y="0"/>
                    </a:cubicBezTo>
                    <a:cubicBezTo>
                      <a:pt x="17098" y="2654"/>
                      <a:pt x="11505" y="5781"/>
                      <a:pt x="10052" y="5781"/>
                    </a:cubicBezTo>
                    <a:cubicBezTo>
                      <a:pt x="8349" y="5781"/>
                      <a:pt x="4835" y="5280"/>
                      <a:pt x="2947" y="5014"/>
                    </a:cubicBezTo>
                    <a:cubicBezTo>
                      <a:pt x="2237" y="4913"/>
                      <a:pt x="1848" y="4856"/>
                      <a:pt x="1628" y="4835"/>
                    </a:cubicBezTo>
                    <a:cubicBezTo>
                      <a:pt x="1489" y="4672"/>
                      <a:pt x="1252" y="4372"/>
                      <a:pt x="1036" y="4097"/>
                    </a:cubicBezTo>
                    <a:cubicBezTo>
                      <a:pt x="744" y="3725"/>
                      <a:pt x="394" y="3283"/>
                      <a:pt x="0" y="2801"/>
                    </a:cubicBezTo>
                    <a:lnTo>
                      <a:pt x="0" y="19349"/>
                    </a:lnTo>
                    <a:cubicBezTo>
                      <a:pt x="733" y="20278"/>
                      <a:pt x="1035" y="20637"/>
                      <a:pt x="1410" y="20637"/>
                    </a:cubicBezTo>
                    <a:cubicBezTo>
                      <a:pt x="1520" y="20645"/>
                      <a:pt x="2148" y="20729"/>
                      <a:pt x="2813" y="20826"/>
                    </a:cubicBezTo>
                    <a:close/>
                  </a:path>
                </a:pathLst>
              </a:custGeom>
              <a:solidFill>
                <a:srgbClr val="0098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74" name="Shape 3674"/>
              <p:cNvSpPr/>
              <p:nvPr/>
            </p:nvSpPr>
            <p:spPr>
              <a:xfrm>
                <a:off x="2962904" y="4616618"/>
                <a:ext cx="1330445" cy="161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8" h="21600" extrusionOk="0">
                    <a:moveTo>
                      <a:pt x="21583" y="0"/>
                    </a:moveTo>
                    <a:cubicBezTo>
                      <a:pt x="16602" y="8913"/>
                      <a:pt x="11216" y="17380"/>
                      <a:pt x="10001" y="17380"/>
                    </a:cubicBezTo>
                    <a:cubicBezTo>
                      <a:pt x="8568" y="17380"/>
                      <a:pt x="5104" y="11263"/>
                      <a:pt x="3441" y="8319"/>
                    </a:cubicBezTo>
                    <a:cubicBezTo>
                      <a:pt x="2594" y="6825"/>
                      <a:pt x="2163" y="6065"/>
                      <a:pt x="1855" y="5712"/>
                    </a:cubicBezTo>
                    <a:cubicBezTo>
                      <a:pt x="1730" y="5383"/>
                      <a:pt x="1529" y="4821"/>
                      <a:pt x="1359" y="4344"/>
                    </a:cubicBezTo>
                    <a:cubicBezTo>
                      <a:pt x="993" y="3318"/>
                      <a:pt x="534" y="2043"/>
                      <a:pt x="0" y="648"/>
                    </a:cubicBezTo>
                    <a:lnTo>
                      <a:pt x="0" y="21600"/>
                    </a:lnTo>
                    <a:lnTo>
                      <a:pt x="21570" y="21600"/>
                    </a:lnTo>
                    <a:cubicBezTo>
                      <a:pt x="21570" y="21600"/>
                      <a:pt x="21600" y="13328"/>
                      <a:pt x="21583" y="0"/>
                    </a:cubicBezTo>
                    <a:close/>
                  </a:path>
                </a:pathLst>
              </a:custGeom>
              <a:solidFill>
                <a:srgbClr val="0098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  <p:sp>
            <p:nvSpPr>
              <p:cNvPr id="3675" name="Shape 3675"/>
              <p:cNvSpPr/>
              <p:nvPr/>
            </p:nvSpPr>
            <p:spPr>
              <a:xfrm>
                <a:off x="86130" y="4564940"/>
                <a:ext cx="2874243" cy="265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970" extrusionOk="0">
                    <a:moveTo>
                      <a:pt x="17761" y="532"/>
                    </a:moveTo>
                    <a:cubicBezTo>
                      <a:pt x="15112" y="-1630"/>
                      <a:pt x="12605" y="2806"/>
                      <a:pt x="10310" y="13720"/>
                    </a:cubicBezTo>
                    <a:cubicBezTo>
                      <a:pt x="9239" y="18807"/>
                      <a:pt x="8813" y="17264"/>
                      <a:pt x="7878" y="13880"/>
                    </a:cubicBezTo>
                    <a:cubicBezTo>
                      <a:pt x="7258" y="11639"/>
                      <a:pt x="6486" y="8844"/>
                      <a:pt x="5436" y="8178"/>
                    </a:cubicBezTo>
                    <a:cubicBezTo>
                      <a:pt x="3604" y="7014"/>
                      <a:pt x="1149" y="7726"/>
                      <a:pt x="28" y="8160"/>
                    </a:cubicBezTo>
                    <a:cubicBezTo>
                      <a:pt x="9" y="12126"/>
                      <a:pt x="0" y="16069"/>
                      <a:pt x="0" y="19970"/>
                    </a:cubicBezTo>
                    <a:lnTo>
                      <a:pt x="1689" y="19970"/>
                    </a:lnTo>
                    <a:cubicBezTo>
                      <a:pt x="2485" y="19812"/>
                      <a:pt x="3401" y="19751"/>
                      <a:pt x="4255" y="19970"/>
                    </a:cubicBezTo>
                    <a:lnTo>
                      <a:pt x="12230" y="19970"/>
                    </a:lnTo>
                    <a:cubicBezTo>
                      <a:pt x="16043" y="5539"/>
                      <a:pt x="19497" y="14902"/>
                      <a:pt x="21048" y="19970"/>
                    </a:cubicBezTo>
                    <a:lnTo>
                      <a:pt x="21600" y="19970"/>
                    </a:lnTo>
                    <a:lnTo>
                      <a:pt x="21600" y="8189"/>
                    </a:lnTo>
                    <a:cubicBezTo>
                      <a:pt x="20730" y="5443"/>
                      <a:pt x="19403" y="1872"/>
                      <a:pt x="17761" y="532"/>
                    </a:cubicBezTo>
                    <a:close/>
                  </a:path>
                </a:pathLst>
              </a:custGeom>
              <a:solidFill>
                <a:srgbClr val="00C1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/>
              </a:p>
            </p:txBody>
          </p:sp>
        </p:grpSp>
        <p:grpSp>
          <p:nvGrpSpPr>
            <p:cNvPr id="3688" name="Group 3688"/>
            <p:cNvGrpSpPr/>
            <p:nvPr/>
          </p:nvGrpSpPr>
          <p:grpSpPr>
            <a:xfrm>
              <a:off x="17906" y="5139"/>
              <a:ext cx="722" cy="757"/>
              <a:chOff x="0" y="0"/>
              <a:chExt cx="865076" cy="907368"/>
            </a:xfrm>
          </p:grpSpPr>
          <p:grpSp>
            <p:nvGrpSpPr>
              <p:cNvPr id="3686" name="Group 3686"/>
              <p:cNvGrpSpPr/>
              <p:nvPr/>
            </p:nvGrpSpPr>
            <p:grpSpPr>
              <a:xfrm>
                <a:off x="0" y="-1"/>
                <a:ext cx="865077" cy="907370"/>
                <a:chOff x="0" y="0"/>
                <a:chExt cx="865076" cy="907368"/>
              </a:xfrm>
            </p:grpSpPr>
            <p:sp>
              <p:nvSpPr>
                <p:cNvPr id="3683" name="Shape 3683"/>
                <p:cNvSpPr/>
                <p:nvPr/>
              </p:nvSpPr>
              <p:spPr>
                <a:xfrm>
                  <a:off x="0" y="0"/>
                  <a:ext cx="865077" cy="9073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67" y="15546"/>
                      </a:moveTo>
                      <a:cubicBezTo>
                        <a:pt x="1733" y="15695"/>
                        <a:pt x="1802" y="15841"/>
                        <a:pt x="1875" y="15986"/>
                      </a:cubicBezTo>
                      <a:cubicBezTo>
                        <a:pt x="3548" y="19307"/>
                        <a:pt x="7108" y="21600"/>
                        <a:pt x="11229" y="21600"/>
                      </a:cubicBezTo>
                      <a:cubicBezTo>
                        <a:pt x="16957" y="21600"/>
                        <a:pt x="21600" y="17171"/>
                        <a:pt x="21600" y="11709"/>
                      </a:cubicBezTo>
                      <a:cubicBezTo>
                        <a:pt x="21600" y="10341"/>
                        <a:pt x="21309" y="9038"/>
                        <a:pt x="20783" y="7853"/>
                      </a:cubicBezTo>
                      <a:lnTo>
                        <a:pt x="19725" y="5614"/>
                      </a:lnTo>
                      <a:cubicBezTo>
                        <a:pt x="18052" y="2293"/>
                        <a:pt x="14492" y="0"/>
                        <a:pt x="10371" y="0"/>
                      </a:cubicBezTo>
                      <a:cubicBezTo>
                        <a:pt x="4643" y="0"/>
                        <a:pt x="0" y="4429"/>
                        <a:pt x="0" y="9891"/>
                      </a:cubicBezTo>
                      <a:cubicBezTo>
                        <a:pt x="0" y="11261"/>
                        <a:pt x="292" y="12566"/>
                        <a:pt x="820" y="13752"/>
                      </a:cubicBezTo>
                      <a:cubicBezTo>
                        <a:pt x="820" y="13752"/>
                        <a:pt x="1667" y="15546"/>
                        <a:pt x="1667" y="15546"/>
                      </a:cubicBezTo>
                      <a:close/>
                    </a:path>
                  </a:pathLst>
                </a:custGeom>
                <a:solidFill>
                  <a:srgbClr val="7C9F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/>
                </a:p>
              </p:txBody>
            </p:sp>
            <p:sp>
              <p:nvSpPr>
                <p:cNvPr id="3684" name="Shape 3684"/>
                <p:cNvSpPr/>
                <p:nvPr/>
              </p:nvSpPr>
              <p:spPr>
                <a:xfrm>
                  <a:off x="32475" y="254486"/>
                  <a:ext cx="804213" cy="5830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53" y="2123"/>
                      </a:moveTo>
                      <a:lnTo>
                        <a:pt x="20560" y="0"/>
                      </a:lnTo>
                      <a:cubicBezTo>
                        <a:pt x="21121" y="1837"/>
                        <a:pt x="21431" y="3854"/>
                        <a:pt x="21431" y="5972"/>
                      </a:cubicBezTo>
                      <a:cubicBezTo>
                        <a:pt x="21431" y="14474"/>
                        <a:pt x="16436" y="21366"/>
                        <a:pt x="10275" y="21366"/>
                      </a:cubicBezTo>
                      <a:cubicBezTo>
                        <a:pt x="5658" y="21366"/>
                        <a:pt x="1696" y="17496"/>
                        <a:pt x="0" y="11978"/>
                      </a:cubicBezTo>
                      <a:cubicBezTo>
                        <a:pt x="0" y="11979"/>
                        <a:pt x="0" y="11979"/>
                        <a:pt x="0" y="11980"/>
                      </a:cubicBezTo>
                      <a:lnTo>
                        <a:pt x="905" y="14750"/>
                      </a:lnTo>
                      <a:cubicBezTo>
                        <a:pt x="2942" y="18884"/>
                        <a:pt x="6379" y="21600"/>
                        <a:pt x="10275" y="21600"/>
                      </a:cubicBezTo>
                      <a:cubicBezTo>
                        <a:pt x="16530" y="21600"/>
                        <a:pt x="21600" y="14603"/>
                        <a:pt x="21600" y="5972"/>
                      </a:cubicBezTo>
                      <a:cubicBezTo>
                        <a:pt x="21600" y="4644"/>
                        <a:pt x="21479" y="3354"/>
                        <a:pt x="21253" y="2123"/>
                      </a:cubicBezTo>
                      <a:close/>
                    </a:path>
                  </a:pathLst>
                </a:custGeom>
                <a:solidFill>
                  <a:srgbClr val="C5F39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/>
                </a:p>
              </p:txBody>
            </p:sp>
            <p:sp>
              <p:nvSpPr>
                <p:cNvPr id="3685" name="Shape 3685"/>
                <p:cNvSpPr/>
                <p:nvPr/>
              </p:nvSpPr>
              <p:spPr>
                <a:xfrm>
                  <a:off x="0" y="0"/>
                  <a:ext cx="830723" cy="8310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0800"/>
                      </a:move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lose/>
                    </a:path>
                  </a:pathLst>
                </a:custGeom>
                <a:solidFill>
                  <a:srgbClr val="89C6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4000"/>
                </a:p>
              </p:txBody>
            </p:sp>
          </p:grpSp>
          <p:sp>
            <p:nvSpPr>
              <p:cNvPr id="3687" name="Shape 3687"/>
              <p:cNvSpPr/>
              <p:nvPr/>
            </p:nvSpPr>
            <p:spPr>
              <a:xfrm>
                <a:off x="284730" y="184795"/>
                <a:ext cx="331445" cy="466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1565"/>
                    </a:lnTo>
                    <a:lnTo>
                      <a:pt x="205" y="21600"/>
                    </a:lnTo>
                    <a:lnTo>
                      <a:pt x="205" y="16918"/>
                    </a:lnTo>
                    <a:lnTo>
                      <a:pt x="13552" y="11164"/>
                    </a:lnTo>
                    <a:lnTo>
                      <a:pt x="348" y="47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/>
                </a:pPr>
                <a:endParaRPr sz="4265"/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654685" y="614045"/>
            <a:ext cx="433070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1.2.2 实例二：安装虚拟机工具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64965" y="1173480"/>
            <a:ext cx="4801870" cy="3830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修改后发现桌面上的光驱图标消失，可右击虚拟机右下角的光盘图标，在弹出的快捷菜单中选择“连接”命令，这样操作后光盘中就加载了虚拟机工具的安装文件，并且显示为“VMware Tools”。双击光盘图标打开对应的文件夹，如图1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33所示。在虚拟机工具文件夹上右击，在弹出的快捷菜单中选择“复制到”命令，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将该文件复制到用户主目录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便于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查找所在的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1-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589405"/>
            <a:ext cx="3756025" cy="28073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03605" y="4396740"/>
            <a:ext cx="25888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 虚拟机光盘界面</a:t>
            </a:r>
          </a:p>
        </p:txBody>
      </p:sp>
      <p:sp>
        <p:nvSpPr>
          <p:cNvPr id="7" name="矩形 6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54685" y="614045"/>
            <a:ext cx="433070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1.2.2 实例二：安装虚拟机工具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对角圆角矩形 4"/>
          <p:cNvSpPr/>
          <p:nvPr/>
        </p:nvSpPr>
        <p:spPr>
          <a:xfrm>
            <a:off x="180340" y="1275715"/>
            <a:ext cx="8855710" cy="3455670"/>
          </a:xfrm>
          <a:prstGeom prst="round2Diag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8455" y="1266190"/>
            <a:ext cx="424688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关闭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窗口，在桌面空白位置右击，在弹出的快捷菜单中选择“打开终端”命令，在命令提示符后输入命令，对虚拟机工具压缩包进行解压操作，然后执行“./vmware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install.pl”进行安装。在安装过程中需要用户对某些配置信息进行选择，可以直接按Enter键使用默认选择项，最后会出现安装成功的提示。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740275" y="1403350"/>
            <a:ext cx="4020820" cy="3128010"/>
            <a:chOff x="1905" y="-2055"/>
            <a:chExt cx="10590" cy="762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rcRect b="44062"/>
            <a:stretch>
              <a:fillRect/>
            </a:stretch>
          </p:blipFill>
          <p:spPr>
            <a:xfrm>
              <a:off x="1905" y="-2055"/>
              <a:ext cx="10590" cy="683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rcRect t="93481"/>
            <a:stretch>
              <a:fillRect/>
            </a:stretch>
          </p:blipFill>
          <p:spPr>
            <a:xfrm>
              <a:off x="1905" y="4775"/>
              <a:ext cx="10590" cy="796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54685" y="614045"/>
            <a:ext cx="4330700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1.2.2 实例二：安装虚拟机工具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4685" y="614045"/>
            <a:ext cx="4055745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1.2.3 实例三：设置共享目录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54685" y="1166495"/>
            <a:ext cx="7949565" cy="11138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使用虚拟机CentOS时，往往需要实现主机与虚拟机系统之间的文件传输，当安装好虚拟机工具后，就可以设置共享目录实现该操作。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17550" y="2416810"/>
            <a:ext cx="329692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“虚拟机”→“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设置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”命令，在弹出的对话框中单击“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选项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”选项卡，选择左侧列表中的“共享文件夹”选项，如图1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34所示。</a:t>
            </a:r>
          </a:p>
        </p:txBody>
      </p:sp>
      <p:pic>
        <p:nvPicPr>
          <p:cNvPr id="4" name="图片 3" descr="1-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930" y="2344420"/>
            <a:ext cx="3920490" cy="23133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42155" y="4657725"/>
            <a:ext cx="33680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 “虚拟机设置”对话框</a:t>
            </a:r>
          </a:p>
        </p:txBody>
      </p:sp>
      <p:sp>
        <p:nvSpPr>
          <p:cNvPr id="8" name="矩形 7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3500000">
            <a:off x="328262" y="414892"/>
            <a:ext cx="218567" cy="21856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 rot="13500000">
            <a:off x="518354" y="440294"/>
            <a:ext cx="167761" cy="16776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76334" y="306020"/>
            <a:ext cx="1407674" cy="460375"/>
          </a:xfrm>
          <a:prstGeom prst="rect">
            <a:avLst/>
          </a:prstGeom>
          <a:ln w="31750">
            <a:solidFill>
              <a:schemeClr val="accent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学习目标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6330" y="1325880"/>
            <a:ext cx="691197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machine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作用及常用软件。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了解Linux的内核及发行版本。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掌握虚拟机的安装方法及虚拟机中CentOS 7的安装方法。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掌握虚拟机工具的安装方法。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掌握虚拟机快照的创建方法。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掌握虚拟机上网方式的设置方法。</a:t>
            </a:r>
          </a:p>
        </p:txBody>
      </p:sp>
      <p:grpSp>
        <p:nvGrpSpPr>
          <p:cNvPr id="333" name="Gruppe 58"/>
          <p:cNvGrpSpPr>
            <a:grpSpLocks noChangeAspect="1"/>
          </p:cNvGrpSpPr>
          <p:nvPr/>
        </p:nvGrpSpPr>
        <p:grpSpPr bwMode="auto">
          <a:xfrm>
            <a:off x="7905750" y="2663190"/>
            <a:ext cx="1134110" cy="2476500"/>
            <a:chOff x="5698227" y="835527"/>
            <a:chExt cx="2498756" cy="5447978"/>
          </a:xfrm>
        </p:grpSpPr>
        <p:grpSp>
          <p:nvGrpSpPr>
            <p:cNvPr id="334" name="Gruppe 53"/>
            <p:cNvGrpSpPr/>
            <p:nvPr/>
          </p:nvGrpSpPr>
          <p:grpSpPr bwMode="auto">
            <a:xfrm>
              <a:off x="5698227" y="835527"/>
              <a:ext cx="2498756" cy="5447978"/>
              <a:chOff x="12653385" y="-4318001"/>
              <a:chExt cx="3497872" cy="7626367"/>
            </a:xfrm>
          </p:grpSpPr>
          <p:sp>
            <p:nvSpPr>
              <p:cNvPr id="338" name="Freeform 63"/>
              <p:cNvSpPr/>
              <p:nvPr/>
            </p:nvSpPr>
            <p:spPr bwMode="auto">
              <a:xfrm>
                <a:off x="12653385" y="-2814515"/>
                <a:ext cx="778115" cy="435792"/>
              </a:xfrm>
              <a:custGeom>
                <a:avLst/>
                <a:gdLst>
                  <a:gd name="T0" fmla="*/ 333375 w 490"/>
                  <a:gd name="T1" fmla="*/ 361950 h 278"/>
                  <a:gd name="T2" fmla="*/ 285750 w 490"/>
                  <a:gd name="T3" fmla="*/ 371475 h 278"/>
                  <a:gd name="T4" fmla="*/ 190500 w 490"/>
                  <a:gd name="T5" fmla="*/ 393700 h 278"/>
                  <a:gd name="T6" fmla="*/ 155575 w 490"/>
                  <a:gd name="T7" fmla="*/ 400050 h 278"/>
                  <a:gd name="T8" fmla="*/ 98425 w 490"/>
                  <a:gd name="T9" fmla="*/ 415925 h 278"/>
                  <a:gd name="T10" fmla="*/ 63500 w 490"/>
                  <a:gd name="T11" fmla="*/ 425450 h 278"/>
                  <a:gd name="T12" fmla="*/ 38100 w 490"/>
                  <a:gd name="T13" fmla="*/ 431800 h 278"/>
                  <a:gd name="T14" fmla="*/ 31750 w 490"/>
                  <a:gd name="T15" fmla="*/ 431800 h 278"/>
                  <a:gd name="T16" fmla="*/ 15875 w 490"/>
                  <a:gd name="T17" fmla="*/ 441325 h 278"/>
                  <a:gd name="T18" fmla="*/ 9525 w 490"/>
                  <a:gd name="T19" fmla="*/ 438150 h 278"/>
                  <a:gd name="T20" fmla="*/ 6350 w 490"/>
                  <a:gd name="T21" fmla="*/ 438150 h 278"/>
                  <a:gd name="T22" fmla="*/ 3175 w 490"/>
                  <a:gd name="T23" fmla="*/ 434975 h 278"/>
                  <a:gd name="T24" fmla="*/ 0 w 490"/>
                  <a:gd name="T25" fmla="*/ 428625 h 278"/>
                  <a:gd name="T26" fmla="*/ 0 w 490"/>
                  <a:gd name="T27" fmla="*/ 425450 h 278"/>
                  <a:gd name="T28" fmla="*/ 6350 w 490"/>
                  <a:gd name="T29" fmla="*/ 403225 h 278"/>
                  <a:gd name="T30" fmla="*/ 22225 w 490"/>
                  <a:gd name="T31" fmla="*/ 384175 h 278"/>
                  <a:gd name="T32" fmla="*/ 117475 w 490"/>
                  <a:gd name="T33" fmla="*/ 333375 h 278"/>
                  <a:gd name="T34" fmla="*/ 174625 w 490"/>
                  <a:gd name="T35" fmla="*/ 317500 h 278"/>
                  <a:gd name="T36" fmla="*/ 180975 w 490"/>
                  <a:gd name="T37" fmla="*/ 314325 h 278"/>
                  <a:gd name="T38" fmla="*/ 73025 w 490"/>
                  <a:gd name="T39" fmla="*/ 288925 h 278"/>
                  <a:gd name="T40" fmla="*/ 31750 w 490"/>
                  <a:gd name="T41" fmla="*/ 273050 h 278"/>
                  <a:gd name="T42" fmla="*/ 28575 w 490"/>
                  <a:gd name="T43" fmla="*/ 257175 h 278"/>
                  <a:gd name="T44" fmla="*/ 38100 w 490"/>
                  <a:gd name="T45" fmla="*/ 244475 h 278"/>
                  <a:gd name="T46" fmla="*/ 41275 w 490"/>
                  <a:gd name="T47" fmla="*/ 241300 h 278"/>
                  <a:gd name="T48" fmla="*/ 66675 w 490"/>
                  <a:gd name="T49" fmla="*/ 228600 h 278"/>
                  <a:gd name="T50" fmla="*/ 111125 w 490"/>
                  <a:gd name="T51" fmla="*/ 231775 h 278"/>
                  <a:gd name="T52" fmla="*/ 266700 w 490"/>
                  <a:gd name="T53" fmla="*/ 244475 h 278"/>
                  <a:gd name="T54" fmla="*/ 377825 w 490"/>
                  <a:gd name="T55" fmla="*/ 222250 h 278"/>
                  <a:gd name="T56" fmla="*/ 447675 w 490"/>
                  <a:gd name="T57" fmla="*/ 206375 h 278"/>
                  <a:gd name="T58" fmla="*/ 450850 w 490"/>
                  <a:gd name="T59" fmla="*/ 200025 h 278"/>
                  <a:gd name="T60" fmla="*/ 441325 w 490"/>
                  <a:gd name="T61" fmla="*/ 165100 h 278"/>
                  <a:gd name="T62" fmla="*/ 431800 w 490"/>
                  <a:gd name="T63" fmla="*/ 152400 h 278"/>
                  <a:gd name="T64" fmla="*/ 412750 w 490"/>
                  <a:gd name="T65" fmla="*/ 146050 h 278"/>
                  <a:gd name="T66" fmla="*/ 374650 w 490"/>
                  <a:gd name="T67" fmla="*/ 104775 h 278"/>
                  <a:gd name="T68" fmla="*/ 349250 w 490"/>
                  <a:gd name="T69" fmla="*/ 63500 h 278"/>
                  <a:gd name="T70" fmla="*/ 346075 w 490"/>
                  <a:gd name="T71" fmla="*/ 41275 h 278"/>
                  <a:gd name="T72" fmla="*/ 352425 w 490"/>
                  <a:gd name="T73" fmla="*/ 12700 h 278"/>
                  <a:gd name="T74" fmla="*/ 365125 w 490"/>
                  <a:gd name="T75" fmla="*/ 6350 h 278"/>
                  <a:gd name="T76" fmla="*/ 384175 w 490"/>
                  <a:gd name="T77" fmla="*/ 0 h 278"/>
                  <a:gd name="T78" fmla="*/ 403225 w 490"/>
                  <a:gd name="T79" fmla="*/ 9525 h 278"/>
                  <a:gd name="T80" fmla="*/ 415925 w 490"/>
                  <a:gd name="T81" fmla="*/ 25400 h 278"/>
                  <a:gd name="T82" fmla="*/ 457200 w 490"/>
                  <a:gd name="T83" fmla="*/ 73025 h 278"/>
                  <a:gd name="T84" fmla="*/ 479425 w 490"/>
                  <a:gd name="T85" fmla="*/ 95250 h 278"/>
                  <a:gd name="T86" fmla="*/ 514350 w 490"/>
                  <a:gd name="T87" fmla="*/ 127000 h 278"/>
                  <a:gd name="T88" fmla="*/ 555625 w 490"/>
                  <a:gd name="T89" fmla="*/ 146050 h 278"/>
                  <a:gd name="T90" fmla="*/ 631825 w 490"/>
                  <a:gd name="T91" fmla="*/ 177800 h 278"/>
                  <a:gd name="T92" fmla="*/ 676275 w 490"/>
                  <a:gd name="T93" fmla="*/ 190500 h 278"/>
                  <a:gd name="T94" fmla="*/ 711200 w 490"/>
                  <a:gd name="T95" fmla="*/ 203200 h 278"/>
                  <a:gd name="T96" fmla="*/ 739775 w 490"/>
                  <a:gd name="T97" fmla="*/ 228600 h 278"/>
                  <a:gd name="T98" fmla="*/ 755650 w 490"/>
                  <a:gd name="T99" fmla="*/ 257175 h 278"/>
                  <a:gd name="T100" fmla="*/ 762000 w 490"/>
                  <a:gd name="T101" fmla="*/ 279400 h 278"/>
                  <a:gd name="T102" fmla="*/ 762000 w 490"/>
                  <a:gd name="T103" fmla="*/ 304800 h 278"/>
                  <a:gd name="T104" fmla="*/ 762000 w 490"/>
                  <a:gd name="T105" fmla="*/ 304800 h 278"/>
                  <a:gd name="T106" fmla="*/ 777875 w 490"/>
                  <a:gd name="T107" fmla="*/ 304800 h 278"/>
                  <a:gd name="T108" fmla="*/ 647700 w 490"/>
                  <a:gd name="T109" fmla="*/ 355600 h 278"/>
                  <a:gd name="T110" fmla="*/ 434975 w 490"/>
                  <a:gd name="T111" fmla="*/ 358775 h 278"/>
                  <a:gd name="T112" fmla="*/ 374650 w 490"/>
                  <a:gd name="T113" fmla="*/ 358775 h 27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490"/>
                  <a:gd name="T172" fmla="*/ 0 h 278"/>
                  <a:gd name="T173" fmla="*/ 490 w 490"/>
                  <a:gd name="T174" fmla="*/ 278 h 278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490" h="278">
                    <a:moveTo>
                      <a:pt x="236" y="226"/>
                    </a:moveTo>
                    <a:lnTo>
                      <a:pt x="236" y="226"/>
                    </a:lnTo>
                    <a:lnTo>
                      <a:pt x="210" y="228"/>
                    </a:lnTo>
                    <a:lnTo>
                      <a:pt x="180" y="234"/>
                    </a:lnTo>
                    <a:lnTo>
                      <a:pt x="150" y="242"/>
                    </a:lnTo>
                    <a:lnTo>
                      <a:pt x="120" y="248"/>
                    </a:lnTo>
                    <a:lnTo>
                      <a:pt x="98" y="252"/>
                    </a:lnTo>
                    <a:lnTo>
                      <a:pt x="80" y="258"/>
                    </a:lnTo>
                    <a:lnTo>
                      <a:pt x="62" y="262"/>
                    </a:lnTo>
                    <a:lnTo>
                      <a:pt x="40" y="268"/>
                    </a:lnTo>
                    <a:lnTo>
                      <a:pt x="26" y="272"/>
                    </a:lnTo>
                    <a:lnTo>
                      <a:pt x="24" y="272"/>
                    </a:lnTo>
                    <a:lnTo>
                      <a:pt x="20" y="272"/>
                    </a:lnTo>
                    <a:lnTo>
                      <a:pt x="16" y="276"/>
                    </a:lnTo>
                    <a:lnTo>
                      <a:pt x="10" y="278"/>
                    </a:lnTo>
                    <a:lnTo>
                      <a:pt x="6" y="276"/>
                    </a:lnTo>
                    <a:lnTo>
                      <a:pt x="4" y="276"/>
                    </a:lnTo>
                    <a:lnTo>
                      <a:pt x="2" y="274"/>
                    </a:lnTo>
                    <a:lnTo>
                      <a:pt x="2" y="272"/>
                    </a:lnTo>
                    <a:lnTo>
                      <a:pt x="0" y="270"/>
                    </a:lnTo>
                    <a:lnTo>
                      <a:pt x="0" y="268"/>
                    </a:lnTo>
                    <a:lnTo>
                      <a:pt x="2" y="266"/>
                    </a:lnTo>
                    <a:lnTo>
                      <a:pt x="4" y="254"/>
                    </a:lnTo>
                    <a:lnTo>
                      <a:pt x="8" y="248"/>
                    </a:lnTo>
                    <a:lnTo>
                      <a:pt x="14" y="242"/>
                    </a:lnTo>
                    <a:lnTo>
                      <a:pt x="22" y="236"/>
                    </a:lnTo>
                    <a:lnTo>
                      <a:pt x="30" y="232"/>
                    </a:lnTo>
                    <a:lnTo>
                      <a:pt x="74" y="210"/>
                    </a:lnTo>
                    <a:lnTo>
                      <a:pt x="94" y="202"/>
                    </a:lnTo>
                    <a:lnTo>
                      <a:pt x="110" y="200"/>
                    </a:lnTo>
                    <a:lnTo>
                      <a:pt x="114" y="200"/>
                    </a:lnTo>
                    <a:lnTo>
                      <a:pt x="114" y="198"/>
                    </a:lnTo>
                    <a:lnTo>
                      <a:pt x="102" y="194"/>
                    </a:lnTo>
                    <a:lnTo>
                      <a:pt x="46" y="182"/>
                    </a:lnTo>
                    <a:lnTo>
                      <a:pt x="28" y="176"/>
                    </a:lnTo>
                    <a:lnTo>
                      <a:pt x="24" y="174"/>
                    </a:lnTo>
                    <a:lnTo>
                      <a:pt x="20" y="172"/>
                    </a:lnTo>
                    <a:lnTo>
                      <a:pt x="18" y="162"/>
                    </a:lnTo>
                    <a:lnTo>
                      <a:pt x="20" y="158"/>
                    </a:lnTo>
                    <a:lnTo>
                      <a:pt x="24" y="154"/>
                    </a:lnTo>
                    <a:lnTo>
                      <a:pt x="26" y="152"/>
                    </a:lnTo>
                    <a:lnTo>
                      <a:pt x="34" y="148"/>
                    </a:lnTo>
                    <a:lnTo>
                      <a:pt x="42" y="144"/>
                    </a:lnTo>
                    <a:lnTo>
                      <a:pt x="52" y="144"/>
                    </a:lnTo>
                    <a:lnTo>
                      <a:pt x="70" y="146"/>
                    </a:lnTo>
                    <a:lnTo>
                      <a:pt x="144" y="152"/>
                    </a:lnTo>
                    <a:lnTo>
                      <a:pt x="168" y="154"/>
                    </a:lnTo>
                    <a:lnTo>
                      <a:pt x="192" y="150"/>
                    </a:lnTo>
                    <a:lnTo>
                      <a:pt x="238" y="140"/>
                    </a:lnTo>
                    <a:lnTo>
                      <a:pt x="272" y="134"/>
                    </a:lnTo>
                    <a:lnTo>
                      <a:pt x="282" y="130"/>
                    </a:lnTo>
                    <a:lnTo>
                      <a:pt x="284" y="128"/>
                    </a:lnTo>
                    <a:lnTo>
                      <a:pt x="284" y="126"/>
                    </a:lnTo>
                    <a:lnTo>
                      <a:pt x="282" y="112"/>
                    </a:lnTo>
                    <a:lnTo>
                      <a:pt x="278" y="104"/>
                    </a:lnTo>
                    <a:lnTo>
                      <a:pt x="276" y="100"/>
                    </a:lnTo>
                    <a:lnTo>
                      <a:pt x="272" y="96"/>
                    </a:lnTo>
                    <a:lnTo>
                      <a:pt x="260" y="92"/>
                    </a:lnTo>
                    <a:lnTo>
                      <a:pt x="252" y="84"/>
                    </a:lnTo>
                    <a:lnTo>
                      <a:pt x="240" y="70"/>
                    </a:lnTo>
                    <a:lnTo>
                      <a:pt x="236" y="66"/>
                    </a:lnTo>
                    <a:lnTo>
                      <a:pt x="224" y="50"/>
                    </a:lnTo>
                    <a:lnTo>
                      <a:pt x="220" y="40"/>
                    </a:lnTo>
                    <a:lnTo>
                      <a:pt x="218" y="26"/>
                    </a:lnTo>
                    <a:lnTo>
                      <a:pt x="218" y="14"/>
                    </a:lnTo>
                    <a:lnTo>
                      <a:pt x="222" y="8"/>
                    </a:lnTo>
                    <a:lnTo>
                      <a:pt x="230" y="4"/>
                    </a:lnTo>
                    <a:lnTo>
                      <a:pt x="236" y="0"/>
                    </a:lnTo>
                    <a:lnTo>
                      <a:pt x="242" y="0"/>
                    </a:lnTo>
                    <a:lnTo>
                      <a:pt x="248" y="2"/>
                    </a:lnTo>
                    <a:lnTo>
                      <a:pt x="254" y="6"/>
                    </a:lnTo>
                    <a:lnTo>
                      <a:pt x="262" y="16"/>
                    </a:lnTo>
                    <a:lnTo>
                      <a:pt x="272" y="30"/>
                    </a:lnTo>
                    <a:lnTo>
                      <a:pt x="288" y="46"/>
                    </a:lnTo>
                    <a:lnTo>
                      <a:pt x="302" y="60"/>
                    </a:lnTo>
                    <a:lnTo>
                      <a:pt x="314" y="72"/>
                    </a:lnTo>
                    <a:lnTo>
                      <a:pt x="324" y="80"/>
                    </a:lnTo>
                    <a:lnTo>
                      <a:pt x="350" y="92"/>
                    </a:lnTo>
                    <a:lnTo>
                      <a:pt x="382" y="104"/>
                    </a:lnTo>
                    <a:lnTo>
                      <a:pt x="398" y="112"/>
                    </a:lnTo>
                    <a:lnTo>
                      <a:pt x="410" y="116"/>
                    </a:lnTo>
                    <a:lnTo>
                      <a:pt x="426" y="120"/>
                    </a:lnTo>
                    <a:lnTo>
                      <a:pt x="436" y="122"/>
                    </a:lnTo>
                    <a:lnTo>
                      <a:pt x="448" y="128"/>
                    </a:lnTo>
                    <a:lnTo>
                      <a:pt x="456" y="134"/>
                    </a:lnTo>
                    <a:lnTo>
                      <a:pt x="464" y="142"/>
                    </a:lnTo>
                    <a:lnTo>
                      <a:pt x="466" y="144"/>
                    </a:lnTo>
                    <a:lnTo>
                      <a:pt x="472" y="152"/>
                    </a:lnTo>
                    <a:lnTo>
                      <a:pt x="476" y="162"/>
                    </a:lnTo>
                    <a:lnTo>
                      <a:pt x="480" y="170"/>
                    </a:lnTo>
                    <a:lnTo>
                      <a:pt x="480" y="176"/>
                    </a:lnTo>
                    <a:lnTo>
                      <a:pt x="480" y="186"/>
                    </a:lnTo>
                    <a:lnTo>
                      <a:pt x="480" y="192"/>
                    </a:lnTo>
                    <a:lnTo>
                      <a:pt x="478" y="192"/>
                    </a:lnTo>
                    <a:lnTo>
                      <a:pt x="480" y="192"/>
                    </a:lnTo>
                    <a:lnTo>
                      <a:pt x="488" y="192"/>
                    </a:lnTo>
                    <a:lnTo>
                      <a:pt x="490" y="192"/>
                    </a:lnTo>
                    <a:lnTo>
                      <a:pt x="488" y="192"/>
                    </a:lnTo>
                    <a:lnTo>
                      <a:pt x="474" y="198"/>
                    </a:lnTo>
                    <a:lnTo>
                      <a:pt x="408" y="224"/>
                    </a:lnTo>
                    <a:lnTo>
                      <a:pt x="360" y="224"/>
                    </a:lnTo>
                    <a:lnTo>
                      <a:pt x="274" y="226"/>
                    </a:lnTo>
                    <a:lnTo>
                      <a:pt x="236" y="226"/>
                    </a:lnTo>
                    <a:close/>
                  </a:path>
                </a:pathLst>
              </a:custGeom>
              <a:solidFill>
                <a:srgbClr val="8F8F8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a-DK" kern="0">
                  <a:solidFill>
                    <a:sysClr val="windowText" lastClr="000000"/>
                  </a:solidFill>
                  <a:latin typeface="+mn-lt"/>
                </a:endParaRPr>
              </a:p>
            </p:txBody>
          </p:sp>
          <p:grpSp>
            <p:nvGrpSpPr>
              <p:cNvPr id="339" name="Gruppe 83"/>
              <p:cNvGrpSpPr/>
              <p:nvPr/>
            </p:nvGrpSpPr>
            <p:grpSpPr bwMode="auto">
              <a:xfrm>
                <a:off x="13235150" y="-4318001"/>
                <a:ext cx="2916107" cy="7626367"/>
                <a:chOff x="13235150" y="-4318001"/>
                <a:chExt cx="2916107" cy="7626367"/>
              </a:xfrm>
            </p:grpSpPr>
            <p:sp>
              <p:nvSpPr>
                <p:cNvPr id="340" name="Rectangle 65"/>
                <p:cNvSpPr>
                  <a:spLocks noChangeArrowheads="1"/>
                </p:cNvSpPr>
                <p:nvPr/>
              </p:nvSpPr>
              <p:spPr bwMode="auto">
                <a:xfrm>
                  <a:off x="15445862" y="-3228520"/>
                  <a:ext cx="0" cy="14526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a-DK" kern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  <p:sp>
              <p:nvSpPr>
                <p:cNvPr id="341" name="Freeform 66"/>
                <p:cNvSpPr/>
                <p:nvPr/>
              </p:nvSpPr>
              <p:spPr bwMode="auto">
                <a:xfrm>
                  <a:off x="14929547" y="-3257573"/>
                  <a:ext cx="130897" cy="101685"/>
                </a:xfrm>
                <a:custGeom>
                  <a:avLst/>
                  <a:gdLst>
                    <a:gd name="T0" fmla="*/ 107950 w 84"/>
                    <a:gd name="T1" fmla="*/ 15875 h 70"/>
                    <a:gd name="T2" fmla="*/ 85725 w 84"/>
                    <a:gd name="T3" fmla="*/ 28575 h 70"/>
                    <a:gd name="T4" fmla="*/ 25400 w 84"/>
                    <a:gd name="T5" fmla="*/ 38100 h 70"/>
                    <a:gd name="T6" fmla="*/ 12700 w 84"/>
                    <a:gd name="T7" fmla="*/ 50800 h 70"/>
                    <a:gd name="T8" fmla="*/ 3175 w 84"/>
                    <a:gd name="T9" fmla="*/ 73025 h 70"/>
                    <a:gd name="T10" fmla="*/ 3175 w 84"/>
                    <a:gd name="T11" fmla="*/ 107950 h 70"/>
                    <a:gd name="T12" fmla="*/ 0 w 84"/>
                    <a:gd name="T13" fmla="*/ 111125 h 70"/>
                    <a:gd name="T14" fmla="*/ 120650 w 84"/>
                    <a:gd name="T15" fmla="*/ 92075 h 70"/>
                    <a:gd name="T16" fmla="*/ 123825 w 84"/>
                    <a:gd name="T17" fmla="*/ 88900 h 70"/>
                    <a:gd name="T18" fmla="*/ 133350 w 84"/>
                    <a:gd name="T19" fmla="*/ 53975 h 70"/>
                    <a:gd name="T20" fmla="*/ 133350 w 84"/>
                    <a:gd name="T21" fmla="*/ 0 h 70"/>
                    <a:gd name="T22" fmla="*/ 133350 w 84"/>
                    <a:gd name="T23" fmla="*/ 6350 h 70"/>
                    <a:gd name="T24" fmla="*/ 107950 w 84"/>
                    <a:gd name="T25" fmla="*/ 15875 h 7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84"/>
                    <a:gd name="T40" fmla="*/ 0 h 70"/>
                    <a:gd name="T41" fmla="*/ 84 w 84"/>
                    <a:gd name="T42" fmla="*/ 70 h 7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84" h="70">
                      <a:moveTo>
                        <a:pt x="68" y="10"/>
                      </a:moveTo>
                      <a:lnTo>
                        <a:pt x="54" y="18"/>
                      </a:lnTo>
                      <a:lnTo>
                        <a:pt x="16" y="24"/>
                      </a:lnTo>
                      <a:lnTo>
                        <a:pt x="8" y="32"/>
                      </a:lnTo>
                      <a:lnTo>
                        <a:pt x="2" y="46"/>
                      </a:lnTo>
                      <a:lnTo>
                        <a:pt x="2" y="68"/>
                      </a:lnTo>
                      <a:lnTo>
                        <a:pt x="0" y="70"/>
                      </a:lnTo>
                      <a:lnTo>
                        <a:pt x="76" y="58"/>
                      </a:lnTo>
                      <a:lnTo>
                        <a:pt x="78" y="56"/>
                      </a:lnTo>
                      <a:lnTo>
                        <a:pt x="84" y="34"/>
                      </a:lnTo>
                      <a:lnTo>
                        <a:pt x="84" y="0"/>
                      </a:lnTo>
                      <a:lnTo>
                        <a:pt x="84" y="4"/>
                      </a:lnTo>
                      <a:lnTo>
                        <a:pt x="68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a-DK" kern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  <p:sp>
              <p:nvSpPr>
                <p:cNvPr id="342" name="Freeform 67"/>
                <p:cNvSpPr/>
                <p:nvPr/>
              </p:nvSpPr>
              <p:spPr bwMode="auto">
                <a:xfrm>
                  <a:off x="14755017" y="-3213994"/>
                  <a:ext cx="698120" cy="1053167"/>
                </a:xfrm>
                <a:custGeom>
                  <a:avLst/>
                  <a:gdLst>
                    <a:gd name="T0" fmla="*/ 692150 w 436"/>
                    <a:gd name="T1" fmla="*/ 25400 h 670"/>
                    <a:gd name="T2" fmla="*/ 692150 w 436"/>
                    <a:gd name="T3" fmla="*/ 0 h 670"/>
                    <a:gd name="T4" fmla="*/ 688975 w 436"/>
                    <a:gd name="T5" fmla="*/ 0 h 670"/>
                    <a:gd name="T6" fmla="*/ 688975 w 436"/>
                    <a:gd name="T7" fmla="*/ 0 h 670"/>
                    <a:gd name="T8" fmla="*/ 688975 w 436"/>
                    <a:gd name="T9" fmla="*/ 6350 h 670"/>
                    <a:gd name="T10" fmla="*/ 650875 w 436"/>
                    <a:gd name="T11" fmla="*/ 41275 h 670"/>
                    <a:gd name="T12" fmla="*/ 603250 w 436"/>
                    <a:gd name="T13" fmla="*/ 85725 h 670"/>
                    <a:gd name="T14" fmla="*/ 568325 w 436"/>
                    <a:gd name="T15" fmla="*/ 120650 h 670"/>
                    <a:gd name="T16" fmla="*/ 508000 w 436"/>
                    <a:gd name="T17" fmla="*/ 155575 h 670"/>
                    <a:gd name="T18" fmla="*/ 390525 w 436"/>
                    <a:gd name="T19" fmla="*/ 212725 h 670"/>
                    <a:gd name="T20" fmla="*/ 330200 w 436"/>
                    <a:gd name="T21" fmla="*/ 247650 h 670"/>
                    <a:gd name="T22" fmla="*/ 295275 w 436"/>
                    <a:gd name="T23" fmla="*/ 269875 h 670"/>
                    <a:gd name="T24" fmla="*/ 269875 w 436"/>
                    <a:gd name="T25" fmla="*/ 304800 h 670"/>
                    <a:gd name="T26" fmla="*/ 269875 w 436"/>
                    <a:gd name="T27" fmla="*/ 339725 h 670"/>
                    <a:gd name="T28" fmla="*/ 295275 w 436"/>
                    <a:gd name="T29" fmla="*/ 361950 h 670"/>
                    <a:gd name="T30" fmla="*/ 269875 w 436"/>
                    <a:gd name="T31" fmla="*/ 371475 h 670"/>
                    <a:gd name="T32" fmla="*/ 244475 w 436"/>
                    <a:gd name="T33" fmla="*/ 304800 h 670"/>
                    <a:gd name="T34" fmla="*/ 234950 w 436"/>
                    <a:gd name="T35" fmla="*/ 247650 h 670"/>
                    <a:gd name="T36" fmla="*/ 209550 w 436"/>
                    <a:gd name="T37" fmla="*/ 212725 h 670"/>
                    <a:gd name="T38" fmla="*/ 196850 w 436"/>
                    <a:gd name="T39" fmla="*/ 190500 h 670"/>
                    <a:gd name="T40" fmla="*/ 196850 w 436"/>
                    <a:gd name="T41" fmla="*/ 155575 h 670"/>
                    <a:gd name="T42" fmla="*/ 196850 w 436"/>
                    <a:gd name="T43" fmla="*/ 120650 h 670"/>
                    <a:gd name="T44" fmla="*/ 244475 w 436"/>
                    <a:gd name="T45" fmla="*/ 111125 h 670"/>
                    <a:gd name="T46" fmla="*/ 282575 w 436"/>
                    <a:gd name="T47" fmla="*/ 85725 h 670"/>
                    <a:gd name="T48" fmla="*/ 292100 w 436"/>
                    <a:gd name="T49" fmla="*/ 53975 h 670"/>
                    <a:gd name="T50" fmla="*/ 171450 w 436"/>
                    <a:gd name="T51" fmla="*/ 73025 h 670"/>
                    <a:gd name="T52" fmla="*/ 149225 w 436"/>
                    <a:gd name="T53" fmla="*/ 104775 h 670"/>
                    <a:gd name="T54" fmla="*/ 130175 w 436"/>
                    <a:gd name="T55" fmla="*/ 127000 h 670"/>
                    <a:gd name="T56" fmla="*/ 130175 w 436"/>
                    <a:gd name="T57" fmla="*/ 127000 h 670"/>
                    <a:gd name="T58" fmla="*/ 104775 w 436"/>
                    <a:gd name="T59" fmla="*/ 196850 h 670"/>
                    <a:gd name="T60" fmla="*/ 82550 w 436"/>
                    <a:gd name="T61" fmla="*/ 336550 h 670"/>
                    <a:gd name="T62" fmla="*/ 34925 w 436"/>
                    <a:gd name="T63" fmla="*/ 625475 h 670"/>
                    <a:gd name="T64" fmla="*/ 12700 w 436"/>
                    <a:gd name="T65" fmla="*/ 914400 h 670"/>
                    <a:gd name="T66" fmla="*/ 0 w 436"/>
                    <a:gd name="T67" fmla="*/ 1019175 h 670"/>
                    <a:gd name="T68" fmla="*/ 12700 w 436"/>
                    <a:gd name="T69" fmla="*/ 1063625 h 670"/>
                    <a:gd name="T70" fmla="*/ 82550 w 436"/>
                    <a:gd name="T71" fmla="*/ 936625 h 670"/>
                    <a:gd name="T72" fmla="*/ 260350 w 436"/>
                    <a:gd name="T73" fmla="*/ 625475 h 670"/>
                    <a:gd name="T74" fmla="*/ 365125 w 436"/>
                    <a:gd name="T75" fmla="*/ 450850 h 670"/>
                    <a:gd name="T76" fmla="*/ 482600 w 436"/>
                    <a:gd name="T77" fmla="*/ 288925 h 670"/>
                    <a:gd name="T78" fmla="*/ 577850 w 436"/>
                    <a:gd name="T79" fmla="*/ 161925 h 670"/>
                    <a:gd name="T80" fmla="*/ 625475 w 436"/>
                    <a:gd name="T81" fmla="*/ 114300 h 670"/>
                    <a:gd name="T82" fmla="*/ 660400 w 436"/>
                    <a:gd name="T83" fmla="*/ 82550 h 670"/>
                    <a:gd name="T84" fmla="*/ 692150 w 436"/>
                    <a:gd name="T85" fmla="*/ 66675 h 670"/>
                    <a:gd name="T86" fmla="*/ 692150 w 436"/>
                    <a:gd name="T87" fmla="*/ 60325 h 670"/>
                    <a:gd name="T88" fmla="*/ 692150 w 436"/>
                    <a:gd name="T89" fmla="*/ 25400 h 67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436"/>
                    <a:gd name="T136" fmla="*/ 0 h 670"/>
                    <a:gd name="T137" fmla="*/ 436 w 436"/>
                    <a:gd name="T138" fmla="*/ 670 h 670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436" h="670">
                      <a:moveTo>
                        <a:pt x="436" y="16"/>
                      </a:moveTo>
                      <a:lnTo>
                        <a:pt x="436" y="0"/>
                      </a:lnTo>
                      <a:lnTo>
                        <a:pt x="434" y="0"/>
                      </a:lnTo>
                      <a:lnTo>
                        <a:pt x="434" y="4"/>
                      </a:lnTo>
                      <a:lnTo>
                        <a:pt x="410" y="26"/>
                      </a:lnTo>
                      <a:lnTo>
                        <a:pt x="380" y="54"/>
                      </a:lnTo>
                      <a:lnTo>
                        <a:pt x="358" y="76"/>
                      </a:lnTo>
                      <a:lnTo>
                        <a:pt x="320" y="98"/>
                      </a:lnTo>
                      <a:lnTo>
                        <a:pt x="246" y="134"/>
                      </a:lnTo>
                      <a:lnTo>
                        <a:pt x="208" y="156"/>
                      </a:lnTo>
                      <a:lnTo>
                        <a:pt x="186" y="170"/>
                      </a:lnTo>
                      <a:lnTo>
                        <a:pt x="170" y="192"/>
                      </a:lnTo>
                      <a:lnTo>
                        <a:pt x="170" y="214"/>
                      </a:lnTo>
                      <a:lnTo>
                        <a:pt x="186" y="228"/>
                      </a:lnTo>
                      <a:lnTo>
                        <a:pt x="170" y="234"/>
                      </a:lnTo>
                      <a:lnTo>
                        <a:pt x="154" y="192"/>
                      </a:lnTo>
                      <a:lnTo>
                        <a:pt x="148" y="156"/>
                      </a:lnTo>
                      <a:lnTo>
                        <a:pt x="132" y="134"/>
                      </a:lnTo>
                      <a:lnTo>
                        <a:pt x="124" y="120"/>
                      </a:lnTo>
                      <a:lnTo>
                        <a:pt x="124" y="98"/>
                      </a:lnTo>
                      <a:lnTo>
                        <a:pt x="124" y="76"/>
                      </a:lnTo>
                      <a:lnTo>
                        <a:pt x="154" y="70"/>
                      </a:lnTo>
                      <a:lnTo>
                        <a:pt x="178" y="54"/>
                      </a:lnTo>
                      <a:lnTo>
                        <a:pt x="184" y="34"/>
                      </a:lnTo>
                      <a:lnTo>
                        <a:pt x="108" y="46"/>
                      </a:lnTo>
                      <a:lnTo>
                        <a:pt x="94" y="66"/>
                      </a:lnTo>
                      <a:lnTo>
                        <a:pt x="82" y="80"/>
                      </a:lnTo>
                      <a:lnTo>
                        <a:pt x="66" y="124"/>
                      </a:lnTo>
                      <a:lnTo>
                        <a:pt x="52" y="212"/>
                      </a:lnTo>
                      <a:lnTo>
                        <a:pt x="22" y="394"/>
                      </a:lnTo>
                      <a:lnTo>
                        <a:pt x="8" y="576"/>
                      </a:lnTo>
                      <a:lnTo>
                        <a:pt x="0" y="642"/>
                      </a:lnTo>
                      <a:lnTo>
                        <a:pt x="8" y="670"/>
                      </a:lnTo>
                      <a:lnTo>
                        <a:pt x="52" y="590"/>
                      </a:lnTo>
                      <a:lnTo>
                        <a:pt x="164" y="394"/>
                      </a:lnTo>
                      <a:lnTo>
                        <a:pt x="230" y="284"/>
                      </a:lnTo>
                      <a:lnTo>
                        <a:pt x="304" y="182"/>
                      </a:lnTo>
                      <a:lnTo>
                        <a:pt x="364" y="102"/>
                      </a:lnTo>
                      <a:lnTo>
                        <a:pt x="394" y="72"/>
                      </a:lnTo>
                      <a:lnTo>
                        <a:pt x="416" y="52"/>
                      </a:lnTo>
                      <a:lnTo>
                        <a:pt x="436" y="42"/>
                      </a:lnTo>
                      <a:lnTo>
                        <a:pt x="436" y="38"/>
                      </a:lnTo>
                      <a:lnTo>
                        <a:pt x="436" y="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a-DK" kern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  <p:sp>
              <p:nvSpPr>
                <p:cNvPr id="343" name="Freeform 68"/>
                <p:cNvSpPr/>
                <p:nvPr/>
              </p:nvSpPr>
              <p:spPr bwMode="auto">
                <a:xfrm>
                  <a:off x="15445862" y="-3228520"/>
                  <a:ext cx="7274" cy="14526"/>
                </a:xfrm>
                <a:custGeom>
                  <a:avLst/>
                  <a:gdLst>
                    <a:gd name="T0" fmla="*/ 3175 w 2"/>
                    <a:gd name="T1" fmla="*/ 3175 h 2"/>
                    <a:gd name="T2" fmla="*/ 0 w 2"/>
                    <a:gd name="T3" fmla="*/ 0 h 2"/>
                    <a:gd name="T4" fmla="*/ 0 w 2"/>
                    <a:gd name="T5" fmla="*/ 3175 h 2"/>
                    <a:gd name="T6" fmla="*/ 3175 w 2"/>
                    <a:gd name="T7" fmla="*/ 3175 h 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"/>
                    <a:gd name="T13" fmla="*/ 0 h 2"/>
                    <a:gd name="T14" fmla="*/ 2 w 2"/>
                    <a:gd name="T15" fmla="*/ 2 h 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" h="2">
                      <a:moveTo>
                        <a:pt x="2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a-DK" kern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  <p:sp>
              <p:nvSpPr>
                <p:cNvPr id="344" name="Freeform 69"/>
                <p:cNvSpPr/>
                <p:nvPr/>
              </p:nvSpPr>
              <p:spPr bwMode="auto">
                <a:xfrm>
                  <a:off x="14893184" y="-3155888"/>
                  <a:ext cx="36363" cy="58106"/>
                </a:xfrm>
                <a:custGeom>
                  <a:avLst/>
                  <a:gdLst>
                    <a:gd name="T0" fmla="*/ 41275 w 26"/>
                    <a:gd name="T1" fmla="*/ 0 h 34"/>
                    <a:gd name="T2" fmla="*/ 9525 w 26"/>
                    <a:gd name="T3" fmla="*/ 6350 h 34"/>
                    <a:gd name="T4" fmla="*/ 0 w 26"/>
                    <a:gd name="T5" fmla="*/ 53975 h 34"/>
                    <a:gd name="T6" fmla="*/ 19050 w 26"/>
                    <a:gd name="T7" fmla="*/ 31750 h 34"/>
                    <a:gd name="T8" fmla="*/ 41275 w 26"/>
                    <a:gd name="T9" fmla="*/ 0 h 3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34"/>
                    <a:gd name="T17" fmla="*/ 26 w 26"/>
                    <a:gd name="T18" fmla="*/ 34 h 3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34">
                      <a:moveTo>
                        <a:pt x="26" y="0"/>
                      </a:moveTo>
                      <a:lnTo>
                        <a:pt x="6" y="4"/>
                      </a:lnTo>
                      <a:lnTo>
                        <a:pt x="0" y="34"/>
                      </a:lnTo>
                      <a:lnTo>
                        <a:pt x="12" y="20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a-DK" kern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  <p:sp>
              <p:nvSpPr>
                <p:cNvPr id="345" name="Freeform 70"/>
                <p:cNvSpPr/>
                <p:nvPr/>
              </p:nvSpPr>
              <p:spPr bwMode="auto">
                <a:xfrm>
                  <a:off x="15445862" y="-3213994"/>
                  <a:ext cx="14544" cy="58106"/>
                </a:xfrm>
                <a:custGeom>
                  <a:avLst/>
                  <a:gdLst>
                    <a:gd name="T0" fmla="*/ 6350 w 12"/>
                    <a:gd name="T1" fmla="*/ 0 h 42"/>
                    <a:gd name="T2" fmla="*/ 3175 w 12"/>
                    <a:gd name="T3" fmla="*/ 0 h 42"/>
                    <a:gd name="T4" fmla="*/ 0 w 12"/>
                    <a:gd name="T5" fmla="*/ 0 h 42"/>
                    <a:gd name="T6" fmla="*/ 3175 w 12"/>
                    <a:gd name="T7" fmla="*/ 0 h 42"/>
                    <a:gd name="T8" fmla="*/ 3175 w 12"/>
                    <a:gd name="T9" fmla="*/ 25400 h 42"/>
                    <a:gd name="T10" fmla="*/ 3175 w 12"/>
                    <a:gd name="T11" fmla="*/ 60325 h 42"/>
                    <a:gd name="T12" fmla="*/ 3175 w 12"/>
                    <a:gd name="T13" fmla="*/ 66675 h 42"/>
                    <a:gd name="T14" fmla="*/ 19050 w 12"/>
                    <a:gd name="T15" fmla="*/ 57150 h 42"/>
                    <a:gd name="T16" fmla="*/ 6350 w 12"/>
                    <a:gd name="T17" fmla="*/ 0 h 4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"/>
                    <a:gd name="T28" fmla="*/ 0 h 42"/>
                    <a:gd name="T29" fmla="*/ 12 w 12"/>
                    <a:gd name="T30" fmla="*/ 42 h 4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" h="42">
                      <a:moveTo>
                        <a:pt x="4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16"/>
                      </a:lnTo>
                      <a:lnTo>
                        <a:pt x="2" y="38"/>
                      </a:lnTo>
                      <a:lnTo>
                        <a:pt x="2" y="42"/>
                      </a:lnTo>
                      <a:lnTo>
                        <a:pt x="12" y="36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a-DK" kern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  <p:sp>
              <p:nvSpPr>
                <p:cNvPr id="346" name="Freeform 71"/>
                <p:cNvSpPr/>
                <p:nvPr/>
              </p:nvSpPr>
              <p:spPr bwMode="auto">
                <a:xfrm>
                  <a:off x="15016812" y="-3293887"/>
                  <a:ext cx="43632" cy="36314"/>
                </a:xfrm>
                <a:custGeom>
                  <a:avLst/>
                  <a:gdLst>
                    <a:gd name="T0" fmla="*/ 38100 w 24"/>
                    <a:gd name="T1" fmla="*/ 31750 h 20"/>
                    <a:gd name="T2" fmla="*/ 38100 w 24"/>
                    <a:gd name="T3" fmla="*/ 28575 h 20"/>
                    <a:gd name="T4" fmla="*/ 28575 w 24"/>
                    <a:gd name="T5" fmla="*/ 0 h 20"/>
                    <a:gd name="T6" fmla="*/ 6350 w 24"/>
                    <a:gd name="T7" fmla="*/ 0 h 20"/>
                    <a:gd name="T8" fmla="*/ 0 w 24"/>
                    <a:gd name="T9" fmla="*/ 6350 h 20"/>
                    <a:gd name="T10" fmla="*/ 38100 w 24"/>
                    <a:gd name="T11" fmla="*/ 31750 h 2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4"/>
                    <a:gd name="T19" fmla="*/ 0 h 20"/>
                    <a:gd name="T20" fmla="*/ 24 w 24"/>
                    <a:gd name="T21" fmla="*/ 20 h 2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4" h="20">
                      <a:moveTo>
                        <a:pt x="24" y="20"/>
                      </a:moveTo>
                      <a:lnTo>
                        <a:pt x="24" y="18"/>
                      </a:lnTo>
                      <a:lnTo>
                        <a:pt x="18" y="0"/>
                      </a:lnTo>
                      <a:lnTo>
                        <a:pt x="4" y="0"/>
                      </a:lnTo>
                      <a:lnTo>
                        <a:pt x="0" y="4"/>
                      </a:lnTo>
                      <a:lnTo>
                        <a:pt x="24" y="20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a-DK" kern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  <p:sp>
              <p:nvSpPr>
                <p:cNvPr id="347" name="Freeform 72"/>
                <p:cNvSpPr/>
                <p:nvPr/>
              </p:nvSpPr>
              <p:spPr bwMode="auto">
                <a:xfrm>
                  <a:off x="13235150" y="-4318001"/>
                  <a:ext cx="2916107" cy="7626367"/>
                </a:xfrm>
                <a:custGeom>
                  <a:avLst/>
                  <a:gdLst>
                    <a:gd name="T0" fmla="*/ 2841625 w 1838"/>
                    <a:gd name="T1" fmla="*/ 1301750 h 4804"/>
                    <a:gd name="T2" fmla="*/ 2546350 w 1838"/>
                    <a:gd name="T3" fmla="*/ 1212850 h 4804"/>
                    <a:gd name="T4" fmla="*/ 2559050 w 1838"/>
                    <a:gd name="T5" fmla="*/ 1095375 h 4804"/>
                    <a:gd name="T6" fmla="*/ 2476500 w 1838"/>
                    <a:gd name="T7" fmla="*/ 993775 h 4804"/>
                    <a:gd name="T8" fmla="*/ 2524125 w 1838"/>
                    <a:gd name="T9" fmla="*/ 717550 h 4804"/>
                    <a:gd name="T10" fmla="*/ 2416175 w 1838"/>
                    <a:gd name="T11" fmla="*/ 393700 h 4804"/>
                    <a:gd name="T12" fmla="*/ 2133600 w 1838"/>
                    <a:gd name="T13" fmla="*/ 57150 h 4804"/>
                    <a:gd name="T14" fmla="*/ 1920875 w 1838"/>
                    <a:gd name="T15" fmla="*/ 12700 h 4804"/>
                    <a:gd name="T16" fmla="*/ 1651000 w 1838"/>
                    <a:gd name="T17" fmla="*/ 47625 h 4804"/>
                    <a:gd name="T18" fmla="*/ 1543050 w 1838"/>
                    <a:gd name="T19" fmla="*/ 311150 h 4804"/>
                    <a:gd name="T20" fmla="*/ 1568450 w 1838"/>
                    <a:gd name="T21" fmla="*/ 854075 h 4804"/>
                    <a:gd name="T22" fmla="*/ 1473200 w 1838"/>
                    <a:gd name="T23" fmla="*/ 1038225 h 4804"/>
                    <a:gd name="T24" fmla="*/ 1485900 w 1838"/>
                    <a:gd name="T25" fmla="*/ 1120775 h 4804"/>
                    <a:gd name="T26" fmla="*/ 1387475 w 1838"/>
                    <a:gd name="T27" fmla="*/ 1244600 h 4804"/>
                    <a:gd name="T28" fmla="*/ 1235075 w 1838"/>
                    <a:gd name="T29" fmla="*/ 1343025 h 4804"/>
                    <a:gd name="T30" fmla="*/ 1152525 w 1838"/>
                    <a:gd name="T31" fmla="*/ 1374775 h 4804"/>
                    <a:gd name="T32" fmla="*/ 1092200 w 1838"/>
                    <a:gd name="T33" fmla="*/ 1409700 h 4804"/>
                    <a:gd name="T34" fmla="*/ 1041400 w 1838"/>
                    <a:gd name="T35" fmla="*/ 1577975 h 4804"/>
                    <a:gd name="T36" fmla="*/ 974725 w 1838"/>
                    <a:gd name="T37" fmla="*/ 1663700 h 4804"/>
                    <a:gd name="T38" fmla="*/ 885825 w 1838"/>
                    <a:gd name="T39" fmla="*/ 1778000 h 4804"/>
                    <a:gd name="T40" fmla="*/ 711200 w 1838"/>
                    <a:gd name="T41" fmla="*/ 1885950 h 4804"/>
                    <a:gd name="T42" fmla="*/ 571500 w 1838"/>
                    <a:gd name="T43" fmla="*/ 1885950 h 4804"/>
                    <a:gd name="T44" fmla="*/ 352425 w 1838"/>
                    <a:gd name="T45" fmla="*/ 1758950 h 4804"/>
                    <a:gd name="T46" fmla="*/ 231775 w 1838"/>
                    <a:gd name="T47" fmla="*/ 1670050 h 4804"/>
                    <a:gd name="T48" fmla="*/ 234950 w 1838"/>
                    <a:gd name="T49" fmla="*/ 1793875 h 4804"/>
                    <a:gd name="T50" fmla="*/ 149225 w 1838"/>
                    <a:gd name="T51" fmla="*/ 1958975 h 4804"/>
                    <a:gd name="T52" fmla="*/ 28575 w 1838"/>
                    <a:gd name="T53" fmla="*/ 1939925 h 4804"/>
                    <a:gd name="T54" fmla="*/ 0 w 1838"/>
                    <a:gd name="T55" fmla="*/ 2063750 h 4804"/>
                    <a:gd name="T56" fmla="*/ 393700 w 1838"/>
                    <a:gd name="T57" fmla="*/ 2241550 h 4804"/>
                    <a:gd name="T58" fmla="*/ 765175 w 1838"/>
                    <a:gd name="T59" fmla="*/ 2324100 h 4804"/>
                    <a:gd name="T60" fmla="*/ 984250 w 1838"/>
                    <a:gd name="T61" fmla="*/ 2266950 h 4804"/>
                    <a:gd name="T62" fmla="*/ 1257300 w 1838"/>
                    <a:gd name="T63" fmla="*/ 2466975 h 4804"/>
                    <a:gd name="T64" fmla="*/ 1279525 w 1838"/>
                    <a:gd name="T65" fmla="*/ 2533650 h 4804"/>
                    <a:gd name="T66" fmla="*/ 1044575 w 1838"/>
                    <a:gd name="T67" fmla="*/ 3444875 h 4804"/>
                    <a:gd name="T68" fmla="*/ 984250 w 1838"/>
                    <a:gd name="T69" fmla="*/ 4159250 h 4804"/>
                    <a:gd name="T70" fmla="*/ 1101725 w 1838"/>
                    <a:gd name="T71" fmla="*/ 5295899 h 4804"/>
                    <a:gd name="T72" fmla="*/ 958850 w 1838"/>
                    <a:gd name="T73" fmla="*/ 6594475 h 4804"/>
                    <a:gd name="T74" fmla="*/ 723900 w 1838"/>
                    <a:gd name="T75" fmla="*/ 6804025 h 4804"/>
                    <a:gd name="T76" fmla="*/ 711200 w 1838"/>
                    <a:gd name="T77" fmla="*/ 6978650 h 4804"/>
                    <a:gd name="T78" fmla="*/ 1066800 w 1838"/>
                    <a:gd name="T79" fmla="*/ 6991350 h 4804"/>
                    <a:gd name="T80" fmla="*/ 1196975 w 1838"/>
                    <a:gd name="T81" fmla="*/ 6746875 h 4804"/>
                    <a:gd name="T82" fmla="*/ 1327150 w 1838"/>
                    <a:gd name="T83" fmla="*/ 6851650 h 4804"/>
                    <a:gd name="T84" fmla="*/ 1422400 w 1838"/>
                    <a:gd name="T85" fmla="*/ 6642100 h 4804"/>
                    <a:gd name="T86" fmla="*/ 1422400 w 1838"/>
                    <a:gd name="T87" fmla="*/ 6384924 h 4804"/>
                    <a:gd name="T88" fmla="*/ 1492250 w 1838"/>
                    <a:gd name="T89" fmla="*/ 5737224 h 4804"/>
                    <a:gd name="T90" fmla="*/ 1752600 w 1838"/>
                    <a:gd name="T91" fmla="*/ 5495924 h 4804"/>
                    <a:gd name="T92" fmla="*/ 2311400 w 1838"/>
                    <a:gd name="T93" fmla="*/ 6851650 h 4804"/>
                    <a:gd name="T94" fmla="*/ 2098675 w 1838"/>
                    <a:gd name="T95" fmla="*/ 7442200 h 4804"/>
                    <a:gd name="T96" fmla="*/ 2203450 w 1838"/>
                    <a:gd name="T97" fmla="*/ 7616825 h 4804"/>
                    <a:gd name="T98" fmla="*/ 2501900 w 1838"/>
                    <a:gd name="T99" fmla="*/ 7499350 h 4804"/>
                    <a:gd name="T100" fmla="*/ 2571750 w 1838"/>
                    <a:gd name="T101" fmla="*/ 7118350 h 4804"/>
                    <a:gd name="T102" fmla="*/ 2571750 w 1838"/>
                    <a:gd name="T103" fmla="*/ 6804025 h 4804"/>
                    <a:gd name="T104" fmla="*/ 2632075 w 1838"/>
                    <a:gd name="T105" fmla="*/ 6061074 h 4804"/>
                    <a:gd name="T106" fmla="*/ 2559050 w 1838"/>
                    <a:gd name="T107" fmla="*/ 5448299 h 4804"/>
                    <a:gd name="T108" fmla="*/ 2568575 w 1838"/>
                    <a:gd name="T109" fmla="*/ 3940175 h 4804"/>
                    <a:gd name="T110" fmla="*/ 2520950 w 1838"/>
                    <a:gd name="T111" fmla="*/ 3352800 h 4804"/>
                    <a:gd name="T112" fmla="*/ 2489200 w 1838"/>
                    <a:gd name="T113" fmla="*/ 3213099 h 4804"/>
                    <a:gd name="T114" fmla="*/ 2425700 w 1838"/>
                    <a:gd name="T115" fmla="*/ 2892425 h 4804"/>
                    <a:gd name="T116" fmla="*/ 2555875 w 1838"/>
                    <a:gd name="T117" fmla="*/ 2546350 h 4804"/>
                    <a:gd name="T118" fmla="*/ 2667000 w 1838"/>
                    <a:gd name="T119" fmla="*/ 2279650 h 4804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1838"/>
                    <a:gd name="T181" fmla="*/ 0 h 4804"/>
                    <a:gd name="T182" fmla="*/ 1838 w 1838"/>
                    <a:gd name="T183" fmla="*/ 4804 h 4804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1838" h="4804">
                      <a:moveTo>
                        <a:pt x="1828" y="888"/>
                      </a:moveTo>
                      <a:lnTo>
                        <a:pt x="1820" y="864"/>
                      </a:lnTo>
                      <a:lnTo>
                        <a:pt x="1812" y="842"/>
                      </a:lnTo>
                      <a:lnTo>
                        <a:pt x="1804" y="828"/>
                      </a:lnTo>
                      <a:lnTo>
                        <a:pt x="1790" y="820"/>
                      </a:lnTo>
                      <a:lnTo>
                        <a:pt x="1730" y="806"/>
                      </a:lnTo>
                      <a:lnTo>
                        <a:pt x="1678" y="792"/>
                      </a:lnTo>
                      <a:lnTo>
                        <a:pt x="1618" y="770"/>
                      </a:lnTo>
                      <a:lnTo>
                        <a:pt x="1604" y="764"/>
                      </a:lnTo>
                      <a:lnTo>
                        <a:pt x="1626" y="742"/>
                      </a:lnTo>
                      <a:lnTo>
                        <a:pt x="1634" y="712"/>
                      </a:lnTo>
                      <a:lnTo>
                        <a:pt x="1656" y="684"/>
                      </a:lnTo>
                      <a:lnTo>
                        <a:pt x="1634" y="690"/>
                      </a:lnTo>
                      <a:lnTo>
                        <a:pt x="1612" y="690"/>
                      </a:lnTo>
                      <a:lnTo>
                        <a:pt x="1604" y="690"/>
                      </a:lnTo>
                      <a:lnTo>
                        <a:pt x="1604" y="684"/>
                      </a:lnTo>
                      <a:lnTo>
                        <a:pt x="1590" y="662"/>
                      </a:lnTo>
                      <a:lnTo>
                        <a:pt x="1566" y="648"/>
                      </a:lnTo>
                      <a:lnTo>
                        <a:pt x="1560" y="626"/>
                      </a:lnTo>
                      <a:lnTo>
                        <a:pt x="1560" y="604"/>
                      </a:lnTo>
                      <a:lnTo>
                        <a:pt x="1566" y="574"/>
                      </a:lnTo>
                      <a:lnTo>
                        <a:pt x="1574" y="532"/>
                      </a:lnTo>
                      <a:lnTo>
                        <a:pt x="1590" y="488"/>
                      </a:lnTo>
                      <a:lnTo>
                        <a:pt x="1590" y="452"/>
                      </a:lnTo>
                      <a:lnTo>
                        <a:pt x="1590" y="414"/>
                      </a:lnTo>
                      <a:lnTo>
                        <a:pt x="1574" y="386"/>
                      </a:lnTo>
                      <a:lnTo>
                        <a:pt x="1544" y="320"/>
                      </a:lnTo>
                      <a:lnTo>
                        <a:pt x="1538" y="284"/>
                      </a:lnTo>
                      <a:lnTo>
                        <a:pt x="1522" y="248"/>
                      </a:lnTo>
                      <a:lnTo>
                        <a:pt x="1508" y="204"/>
                      </a:lnTo>
                      <a:lnTo>
                        <a:pt x="1478" y="154"/>
                      </a:lnTo>
                      <a:lnTo>
                        <a:pt x="1432" y="110"/>
                      </a:lnTo>
                      <a:lnTo>
                        <a:pt x="1388" y="66"/>
                      </a:lnTo>
                      <a:lnTo>
                        <a:pt x="1344" y="36"/>
                      </a:lnTo>
                      <a:lnTo>
                        <a:pt x="1306" y="8"/>
                      </a:lnTo>
                      <a:lnTo>
                        <a:pt x="1270" y="0"/>
                      </a:lnTo>
                      <a:lnTo>
                        <a:pt x="1254" y="8"/>
                      </a:lnTo>
                      <a:lnTo>
                        <a:pt x="1240" y="16"/>
                      </a:lnTo>
                      <a:lnTo>
                        <a:pt x="1210" y="8"/>
                      </a:lnTo>
                      <a:lnTo>
                        <a:pt x="1188" y="8"/>
                      </a:lnTo>
                      <a:lnTo>
                        <a:pt x="1174" y="16"/>
                      </a:lnTo>
                      <a:lnTo>
                        <a:pt x="1114" y="16"/>
                      </a:lnTo>
                      <a:lnTo>
                        <a:pt x="1062" y="22"/>
                      </a:lnTo>
                      <a:lnTo>
                        <a:pt x="1040" y="30"/>
                      </a:lnTo>
                      <a:lnTo>
                        <a:pt x="1018" y="44"/>
                      </a:lnTo>
                      <a:lnTo>
                        <a:pt x="1002" y="66"/>
                      </a:lnTo>
                      <a:lnTo>
                        <a:pt x="988" y="88"/>
                      </a:lnTo>
                      <a:lnTo>
                        <a:pt x="972" y="146"/>
                      </a:lnTo>
                      <a:lnTo>
                        <a:pt x="972" y="196"/>
                      </a:lnTo>
                      <a:lnTo>
                        <a:pt x="972" y="226"/>
                      </a:lnTo>
                      <a:lnTo>
                        <a:pt x="958" y="328"/>
                      </a:lnTo>
                      <a:lnTo>
                        <a:pt x="950" y="392"/>
                      </a:lnTo>
                      <a:lnTo>
                        <a:pt x="958" y="444"/>
                      </a:lnTo>
                      <a:lnTo>
                        <a:pt x="988" y="538"/>
                      </a:lnTo>
                      <a:lnTo>
                        <a:pt x="988" y="568"/>
                      </a:lnTo>
                      <a:lnTo>
                        <a:pt x="980" y="604"/>
                      </a:lnTo>
                      <a:lnTo>
                        <a:pt x="958" y="640"/>
                      </a:lnTo>
                      <a:lnTo>
                        <a:pt x="944" y="648"/>
                      </a:lnTo>
                      <a:lnTo>
                        <a:pt x="928" y="654"/>
                      </a:lnTo>
                      <a:lnTo>
                        <a:pt x="944" y="654"/>
                      </a:lnTo>
                      <a:lnTo>
                        <a:pt x="958" y="654"/>
                      </a:lnTo>
                      <a:lnTo>
                        <a:pt x="972" y="654"/>
                      </a:lnTo>
                      <a:lnTo>
                        <a:pt x="958" y="690"/>
                      </a:lnTo>
                      <a:lnTo>
                        <a:pt x="936" y="706"/>
                      </a:lnTo>
                      <a:lnTo>
                        <a:pt x="920" y="712"/>
                      </a:lnTo>
                      <a:lnTo>
                        <a:pt x="906" y="706"/>
                      </a:lnTo>
                      <a:lnTo>
                        <a:pt x="914" y="742"/>
                      </a:lnTo>
                      <a:lnTo>
                        <a:pt x="928" y="770"/>
                      </a:lnTo>
                      <a:lnTo>
                        <a:pt x="874" y="784"/>
                      </a:lnTo>
                      <a:lnTo>
                        <a:pt x="866" y="784"/>
                      </a:lnTo>
                      <a:lnTo>
                        <a:pt x="828" y="798"/>
                      </a:lnTo>
                      <a:lnTo>
                        <a:pt x="792" y="820"/>
                      </a:lnTo>
                      <a:lnTo>
                        <a:pt x="778" y="834"/>
                      </a:lnTo>
                      <a:lnTo>
                        <a:pt x="778" y="846"/>
                      </a:lnTo>
                      <a:lnTo>
                        <a:pt x="770" y="850"/>
                      </a:lnTo>
                      <a:lnTo>
                        <a:pt x="748" y="856"/>
                      </a:lnTo>
                      <a:lnTo>
                        <a:pt x="732" y="860"/>
                      </a:lnTo>
                      <a:lnTo>
                        <a:pt x="726" y="866"/>
                      </a:lnTo>
                      <a:lnTo>
                        <a:pt x="720" y="870"/>
                      </a:lnTo>
                      <a:lnTo>
                        <a:pt x="714" y="874"/>
                      </a:lnTo>
                      <a:lnTo>
                        <a:pt x="700" y="882"/>
                      </a:lnTo>
                      <a:lnTo>
                        <a:pt x="688" y="888"/>
                      </a:lnTo>
                      <a:lnTo>
                        <a:pt x="670" y="910"/>
                      </a:lnTo>
                      <a:lnTo>
                        <a:pt x="668" y="926"/>
                      </a:lnTo>
                      <a:lnTo>
                        <a:pt x="656" y="962"/>
                      </a:lnTo>
                      <a:lnTo>
                        <a:pt x="656" y="994"/>
                      </a:lnTo>
                      <a:lnTo>
                        <a:pt x="654" y="1024"/>
                      </a:lnTo>
                      <a:lnTo>
                        <a:pt x="654" y="1044"/>
                      </a:lnTo>
                      <a:lnTo>
                        <a:pt x="644" y="1048"/>
                      </a:lnTo>
                      <a:lnTo>
                        <a:pt x="614" y="1048"/>
                      </a:lnTo>
                      <a:lnTo>
                        <a:pt x="608" y="1064"/>
                      </a:lnTo>
                      <a:lnTo>
                        <a:pt x="600" y="1088"/>
                      </a:lnTo>
                      <a:lnTo>
                        <a:pt x="586" y="1104"/>
                      </a:lnTo>
                      <a:lnTo>
                        <a:pt x="578" y="1114"/>
                      </a:lnTo>
                      <a:lnTo>
                        <a:pt x="558" y="1120"/>
                      </a:lnTo>
                      <a:lnTo>
                        <a:pt x="530" y="1124"/>
                      </a:lnTo>
                      <a:lnTo>
                        <a:pt x="498" y="1134"/>
                      </a:lnTo>
                      <a:lnTo>
                        <a:pt x="482" y="1150"/>
                      </a:lnTo>
                      <a:lnTo>
                        <a:pt x="456" y="1176"/>
                      </a:lnTo>
                      <a:lnTo>
                        <a:pt x="448" y="1188"/>
                      </a:lnTo>
                      <a:lnTo>
                        <a:pt x="434" y="1202"/>
                      </a:lnTo>
                      <a:lnTo>
                        <a:pt x="424" y="1208"/>
                      </a:lnTo>
                      <a:lnTo>
                        <a:pt x="410" y="1212"/>
                      </a:lnTo>
                      <a:lnTo>
                        <a:pt x="392" y="1206"/>
                      </a:lnTo>
                      <a:lnTo>
                        <a:pt x="360" y="1188"/>
                      </a:lnTo>
                      <a:lnTo>
                        <a:pt x="332" y="1174"/>
                      </a:lnTo>
                      <a:lnTo>
                        <a:pt x="302" y="1162"/>
                      </a:lnTo>
                      <a:lnTo>
                        <a:pt x="266" y="1138"/>
                      </a:lnTo>
                      <a:lnTo>
                        <a:pt x="250" y="1128"/>
                      </a:lnTo>
                      <a:lnTo>
                        <a:pt x="222" y="1108"/>
                      </a:lnTo>
                      <a:lnTo>
                        <a:pt x="196" y="1090"/>
                      </a:lnTo>
                      <a:lnTo>
                        <a:pt x="182" y="1080"/>
                      </a:lnTo>
                      <a:lnTo>
                        <a:pt x="168" y="1064"/>
                      </a:lnTo>
                      <a:lnTo>
                        <a:pt x="146" y="1052"/>
                      </a:lnTo>
                      <a:lnTo>
                        <a:pt x="138" y="1060"/>
                      </a:lnTo>
                      <a:lnTo>
                        <a:pt x="160" y="1082"/>
                      </a:lnTo>
                      <a:lnTo>
                        <a:pt x="154" y="1106"/>
                      </a:lnTo>
                      <a:lnTo>
                        <a:pt x="148" y="1130"/>
                      </a:lnTo>
                      <a:lnTo>
                        <a:pt x="138" y="1158"/>
                      </a:lnTo>
                      <a:lnTo>
                        <a:pt x="126" y="1186"/>
                      </a:lnTo>
                      <a:lnTo>
                        <a:pt x="110" y="1212"/>
                      </a:lnTo>
                      <a:lnTo>
                        <a:pt x="102" y="1224"/>
                      </a:lnTo>
                      <a:lnTo>
                        <a:pt x="94" y="1234"/>
                      </a:lnTo>
                      <a:lnTo>
                        <a:pt x="84" y="1240"/>
                      </a:lnTo>
                      <a:lnTo>
                        <a:pt x="74" y="1246"/>
                      </a:lnTo>
                      <a:lnTo>
                        <a:pt x="34" y="1194"/>
                      </a:lnTo>
                      <a:lnTo>
                        <a:pt x="18" y="1222"/>
                      </a:lnTo>
                      <a:lnTo>
                        <a:pt x="8" y="1248"/>
                      </a:lnTo>
                      <a:lnTo>
                        <a:pt x="4" y="1262"/>
                      </a:lnTo>
                      <a:lnTo>
                        <a:pt x="0" y="1276"/>
                      </a:lnTo>
                      <a:lnTo>
                        <a:pt x="0" y="1288"/>
                      </a:lnTo>
                      <a:lnTo>
                        <a:pt x="0" y="1300"/>
                      </a:lnTo>
                      <a:lnTo>
                        <a:pt x="80" y="1340"/>
                      </a:lnTo>
                      <a:lnTo>
                        <a:pt x="120" y="1356"/>
                      </a:lnTo>
                      <a:lnTo>
                        <a:pt x="166" y="1374"/>
                      </a:lnTo>
                      <a:lnTo>
                        <a:pt x="216" y="1394"/>
                      </a:lnTo>
                      <a:lnTo>
                        <a:pt x="248" y="1412"/>
                      </a:lnTo>
                      <a:lnTo>
                        <a:pt x="304" y="1426"/>
                      </a:lnTo>
                      <a:lnTo>
                        <a:pt x="342" y="1456"/>
                      </a:lnTo>
                      <a:lnTo>
                        <a:pt x="372" y="1466"/>
                      </a:lnTo>
                      <a:lnTo>
                        <a:pt x="462" y="1466"/>
                      </a:lnTo>
                      <a:lnTo>
                        <a:pt x="482" y="1464"/>
                      </a:lnTo>
                      <a:lnTo>
                        <a:pt x="504" y="1456"/>
                      </a:lnTo>
                      <a:lnTo>
                        <a:pt x="526" y="1450"/>
                      </a:lnTo>
                      <a:lnTo>
                        <a:pt x="560" y="1438"/>
                      </a:lnTo>
                      <a:lnTo>
                        <a:pt x="596" y="1432"/>
                      </a:lnTo>
                      <a:lnTo>
                        <a:pt x="620" y="1428"/>
                      </a:lnTo>
                      <a:lnTo>
                        <a:pt x="644" y="1422"/>
                      </a:lnTo>
                      <a:lnTo>
                        <a:pt x="654" y="1414"/>
                      </a:lnTo>
                      <a:lnTo>
                        <a:pt x="674" y="1406"/>
                      </a:lnTo>
                      <a:lnTo>
                        <a:pt x="788" y="1320"/>
                      </a:lnTo>
                      <a:lnTo>
                        <a:pt x="792" y="1554"/>
                      </a:lnTo>
                      <a:lnTo>
                        <a:pt x="800" y="1546"/>
                      </a:lnTo>
                      <a:lnTo>
                        <a:pt x="814" y="1546"/>
                      </a:lnTo>
                      <a:lnTo>
                        <a:pt x="822" y="1626"/>
                      </a:lnTo>
                      <a:lnTo>
                        <a:pt x="806" y="1618"/>
                      </a:lnTo>
                      <a:lnTo>
                        <a:pt x="806" y="1596"/>
                      </a:lnTo>
                      <a:lnTo>
                        <a:pt x="792" y="1582"/>
                      </a:lnTo>
                      <a:lnTo>
                        <a:pt x="682" y="2066"/>
                      </a:lnTo>
                      <a:lnTo>
                        <a:pt x="688" y="2082"/>
                      </a:lnTo>
                      <a:lnTo>
                        <a:pt x="680" y="2112"/>
                      </a:lnTo>
                      <a:lnTo>
                        <a:pt x="658" y="2170"/>
                      </a:lnTo>
                      <a:lnTo>
                        <a:pt x="628" y="2264"/>
                      </a:lnTo>
                      <a:lnTo>
                        <a:pt x="620" y="2308"/>
                      </a:lnTo>
                      <a:lnTo>
                        <a:pt x="620" y="2358"/>
                      </a:lnTo>
                      <a:lnTo>
                        <a:pt x="628" y="2388"/>
                      </a:lnTo>
                      <a:lnTo>
                        <a:pt x="620" y="2620"/>
                      </a:lnTo>
                      <a:lnTo>
                        <a:pt x="620" y="2924"/>
                      </a:lnTo>
                      <a:lnTo>
                        <a:pt x="612" y="3142"/>
                      </a:lnTo>
                      <a:lnTo>
                        <a:pt x="606" y="3286"/>
                      </a:lnTo>
                      <a:lnTo>
                        <a:pt x="680" y="3330"/>
                      </a:lnTo>
                      <a:lnTo>
                        <a:pt x="694" y="3336"/>
                      </a:lnTo>
                      <a:lnTo>
                        <a:pt x="688" y="3986"/>
                      </a:lnTo>
                      <a:lnTo>
                        <a:pt x="664" y="4052"/>
                      </a:lnTo>
                      <a:lnTo>
                        <a:pt x="642" y="4104"/>
                      </a:lnTo>
                      <a:lnTo>
                        <a:pt x="620" y="4132"/>
                      </a:lnTo>
                      <a:lnTo>
                        <a:pt x="604" y="4154"/>
                      </a:lnTo>
                      <a:lnTo>
                        <a:pt x="574" y="4184"/>
                      </a:lnTo>
                      <a:lnTo>
                        <a:pt x="552" y="4214"/>
                      </a:lnTo>
                      <a:lnTo>
                        <a:pt x="508" y="4242"/>
                      </a:lnTo>
                      <a:lnTo>
                        <a:pt x="478" y="4272"/>
                      </a:lnTo>
                      <a:lnTo>
                        <a:pt x="456" y="4286"/>
                      </a:lnTo>
                      <a:lnTo>
                        <a:pt x="448" y="4294"/>
                      </a:lnTo>
                      <a:lnTo>
                        <a:pt x="440" y="4322"/>
                      </a:lnTo>
                      <a:lnTo>
                        <a:pt x="434" y="4352"/>
                      </a:lnTo>
                      <a:lnTo>
                        <a:pt x="440" y="4366"/>
                      </a:lnTo>
                      <a:lnTo>
                        <a:pt x="448" y="4396"/>
                      </a:lnTo>
                      <a:lnTo>
                        <a:pt x="456" y="4410"/>
                      </a:lnTo>
                      <a:lnTo>
                        <a:pt x="462" y="4426"/>
                      </a:lnTo>
                      <a:lnTo>
                        <a:pt x="568" y="4418"/>
                      </a:lnTo>
                      <a:lnTo>
                        <a:pt x="642" y="4410"/>
                      </a:lnTo>
                      <a:lnTo>
                        <a:pt x="672" y="4404"/>
                      </a:lnTo>
                      <a:lnTo>
                        <a:pt x="688" y="4388"/>
                      </a:lnTo>
                      <a:lnTo>
                        <a:pt x="702" y="4360"/>
                      </a:lnTo>
                      <a:lnTo>
                        <a:pt x="724" y="4322"/>
                      </a:lnTo>
                      <a:lnTo>
                        <a:pt x="746" y="4264"/>
                      </a:lnTo>
                      <a:lnTo>
                        <a:pt x="754" y="4250"/>
                      </a:lnTo>
                      <a:lnTo>
                        <a:pt x="762" y="4228"/>
                      </a:lnTo>
                      <a:lnTo>
                        <a:pt x="784" y="4206"/>
                      </a:lnTo>
                      <a:lnTo>
                        <a:pt x="828" y="4184"/>
                      </a:lnTo>
                      <a:lnTo>
                        <a:pt x="852" y="4162"/>
                      </a:lnTo>
                      <a:lnTo>
                        <a:pt x="836" y="4316"/>
                      </a:lnTo>
                      <a:lnTo>
                        <a:pt x="852" y="4330"/>
                      </a:lnTo>
                      <a:lnTo>
                        <a:pt x="874" y="4322"/>
                      </a:lnTo>
                      <a:lnTo>
                        <a:pt x="880" y="4258"/>
                      </a:lnTo>
                      <a:lnTo>
                        <a:pt x="888" y="4206"/>
                      </a:lnTo>
                      <a:lnTo>
                        <a:pt x="896" y="4184"/>
                      </a:lnTo>
                      <a:lnTo>
                        <a:pt x="904" y="4162"/>
                      </a:lnTo>
                      <a:lnTo>
                        <a:pt x="910" y="4148"/>
                      </a:lnTo>
                      <a:lnTo>
                        <a:pt x="918" y="4126"/>
                      </a:lnTo>
                      <a:lnTo>
                        <a:pt x="910" y="4074"/>
                      </a:lnTo>
                      <a:lnTo>
                        <a:pt x="896" y="4022"/>
                      </a:lnTo>
                      <a:lnTo>
                        <a:pt x="880" y="3994"/>
                      </a:lnTo>
                      <a:lnTo>
                        <a:pt x="874" y="3964"/>
                      </a:lnTo>
                      <a:lnTo>
                        <a:pt x="874" y="3892"/>
                      </a:lnTo>
                      <a:lnTo>
                        <a:pt x="918" y="3724"/>
                      </a:lnTo>
                      <a:lnTo>
                        <a:pt x="940" y="3614"/>
                      </a:lnTo>
                      <a:lnTo>
                        <a:pt x="948" y="3556"/>
                      </a:lnTo>
                      <a:lnTo>
                        <a:pt x="948" y="3468"/>
                      </a:lnTo>
                      <a:lnTo>
                        <a:pt x="954" y="3424"/>
                      </a:lnTo>
                      <a:lnTo>
                        <a:pt x="1038" y="3446"/>
                      </a:lnTo>
                      <a:lnTo>
                        <a:pt x="1104" y="3462"/>
                      </a:lnTo>
                      <a:lnTo>
                        <a:pt x="1208" y="3482"/>
                      </a:lnTo>
                      <a:lnTo>
                        <a:pt x="1268" y="3496"/>
                      </a:lnTo>
                      <a:lnTo>
                        <a:pt x="1326" y="3496"/>
                      </a:lnTo>
                      <a:lnTo>
                        <a:pt x="1456" y="4118"/>
                      </a:lnTo>
                      <a:lnTo>
                        <a:pt x="1456" y="4316"/>
                      </a:lnTo>
                      <a:lnTo>
                        <a:pt x="1448" y="4360"/>
                      </a:lnTo>
                      <a:lnTo>
                        <a:pt x="1440" y="4374"/>
                      </a:lnTo>
                      <a:lnTo>
                        <a:pt x="1388" y="4572"/>
                      </a:lnTo>
                      <a:lnTo>
                        <a:pt x="1344" y="4652"/>
                      </a:lnTo>
                      <a:lnTo>
                        <a:pt x="1322" y="4688"/>
                      </a:lnTo>
                      <a:lnTo>
                        <a:pt x="1314" y="4718"/>
                      </a:lnTo>
                      <a:lnTo>
                        <a:pt x="1314" y="4740"/>
                      </a:lnTo>
                      <a:lnTo>
                        <a:pt x="1322" y="4784"/>
                      </a:lnTo>
                      <a:lnTo>
                        <a:pt x="1344" y="4790"/>
                      </a:lnTo>
                      <a:lnTo>
                        <a:pt x="1388" y="4798"/>
                      </a:lnTo>
                      <a:lnTo>
                        <a:pt x="1448" y="4804"/>
                      </a:lnTo>
                      <a:lnTo>
                        <a:pt x="1478" y="4798"/>
                      </a:lnTo>
                      <a:lnTo>
                        <a:pt x="1508" y="4790"/>
                      </a:lnTo>
                      <a:lnTo>
                        <a:pt x="1560" y="4754"/>
                      </a:lnTo>
                      <a:lnTo>
                        <a:pt x="1576" y="4724"/>
                      </a:lnTo>
                      <a:lnTo>
                        <a:pt x="1598" y="4666"/>
                      </a:lnTo>
                      <a:lnTo>
                        <a:pt x="1604" y="4630"/>
                      </a:lnTo>
                      <a:lnTo>
                        <a:pt x="1604" y="4542"/>
                      </a:lnTo>
                      <a:lnTo>
                        <a:pt x="1620" y="4476"/>
                      </a:lnTo>
                      <a:lnTo>
                        <a:pt x="1620" y="4484"/>
                      </a:lnTo>
                      <a:lnTo>
                        <a:pt x="1634" y="4492"/>
                      </a:lnTo>
                      <a:lnTo>
                        <a:pt x="1650" y="4476"/>
                      </a:lnTo>
                      <a:lnTo>
                        <a:pt x="1642" y="4382"/>
                      </a:lnTo>
                      <a:lnTo>
                        <a:pt x="1620" y="4280"/>
                      </a:lnTo>
                      <a:lnTo>
                        <a:pt x="1620" y="4286"/>
                      </a:lnTo>
                      <a:lnTo>
                        <a:pt x="1612" y="4242"/>
                      </a:lnTo>
                      <a:lnTo>
                        <a:pt x="1612" y="4110"/>
                      </a:lnTo>
                      <a:lnTo>
                        <a:pt x="1628" y="4030"/>
                      </a:lnTo>
                      <a:lnTo>
                        <a:pt x="1650" y="3898"/>
                      </a:lnTo>
                      <a:lnTo>
                        <a:pt x="1658" y="3818"/>
                      </a:lnTo>
                      <a:lnTo>
                        <a:pt x="1664" y="3724"/>
                      </a:lnTo>
                      <a:lnTo>
                        <a:pt x="1658" y="3636"/>
                      </a:lnTo>
                      <a:lnTo>
                        <a:pt x="1650" y="3540"/>
                      </a:lnTo>
                      <a:lnTo>
                        <a:pt x="1628" y="3460"/>
                      </a:lnTo>
                      <a:lnTo>
                        <a:pt x="1612" y="3432"/>
                      </a:lnTo>
                      <a:lnTo>
                        <a:pt x="1604" y="3416"/>
                      </a:lnTo>
                      <a:lnTo>
                        <a:pt x="1604" y="3070"/>
                      </a:lnTo>
                      <a:lnTo>
                        <a:pt x="1610" y="2888"/>
                      </a:lnTo>
                      <a:lnTo>
                        <a:pt x="1618" y="2706"/>
                      </a:lnTo>
                      <a:lnTo>
                        <a:pt x="1618" y="2482"/>
                      </a:lnTo>
                      <a:lnTo>
                        <a:pt x="1640" y="2474"/>
                      </a:lnTo>
                      <a:lnTo>
                        <a:pt x="1664" y="2460"/>
                      </a:lnTo>
                      <a:lnTo>
                        <a:pt x="1628" y="2288"/>
                      </a:lnTo>
                      <a:lnTo>
                        <a:pt x="1626" y="2288"/>
                      </a:lnTo>
                      <a:lnTo>
                        <a:pt x="1588" y="2112"/>
                      </a:lnTo>
                      <a:lnTo>
                        <a:pt x="1590" y="2114"/>
                      </a:lnTo>
                      <a:lnTo>
                        <a:pt x="1572" y="2022"/>
                      </a:lnTo>
                      <a:lnTo>
                        <a:pt x="1570" y="2022"/>
                      </a:lnTo>
                      <a:lnTo>
                        <a:pt x="1568" y="2024"/>
                      </a:lnTo>
                      <a:lnTo>
                        <a:pt x="1566" y="2010"/>
                      </a:lnTo>
                      <a:lnTo>
                        <a:pt x="1544" y="1944"/>
                      </a:lnTo>
                      <a:lnTo>
                        <a:pt x="1528" y="1894"/>
                      </a:lnTo>
                      <a:lnTo>
                        <a:pt x="1522" y="1842"/>
                      </a:lnTo>
                      <a:lnTo>
                        <a:pt x="1528" y="1822"/>
                      </a:lnTo>
                      <a:lnTo>
                        <a:pt x="1536" y="1792"/>
                      </a:lnTo>
                      <a:lnTo>
                        <a:pt x="1566" y="1720"/>
                      </a:lnTo>
                      <a:lnTo>
                        <a:pt x="1588" y="1674"/>
                      </a:lnTo>
                      <a:lnTo>
                        <a:pt x="1598" y="1644"/>
                      </a:lnTo>
                      <a:lnTo>
                        <a:pt x="1610" y="1604"/>
                      </a:lnTo>
                      <a:lnTo>
                        <a:pt x="1626" y="1560"/>
                      </a:lnTo>
                      <a:lnTo>
                        <a:pt x="1648" y="1502"/>
                      </a:lnTo>
                      <a:lnTo>
                        <a:pt x="1678" y="1444"/>
                      </a:lnTo>
                      <a:lnTo>
                        <a:pt x="1680" y="1436"/>
                      </a:lnTo>
                      <a:lnTo>
                        <a:pt x="1838" y="908"/>
                      </a:lnTo>
                      <a:lnTo>
                        <a:pt x="1828" y="8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a-DK" kern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  <p:sp>
              <p:nvSpPr>
                <p:cNvPr id="348" name="Freeform 73"/>
                <p:cNvSpPr/>
                <p:nvPr/>
              </p:nvSpPr>
              <p:spPr bwMode="auto">
                <a:xfrm>
                  <a:off x="14478678" y="-1848511"/>
                  <a:ext cx="7270" cy="43579"/>
                </a:xfrm>
                <a:custGeom>
                  <a:avLst/>
                  <a:gdLst>
                    <a:gd name="T0" fmla="*/ 0 w 8"/>
                    <a:gd name="T1" fmla="*/ 9525 h 28"/>
                    <a:gd name="T2" fmla="*/ 0 w 8"/>
                    <a:gd name="T3" fmla="*/ 44450 h 28"/>
                    <a:gd name="T4" fmla="*/ 12700 w 8"/>
                    <a:gd name="T5" fmla="*/ 44450 h 28"/>
                    <a:gd name="T6" fmla="*/ 12700 w 8"/>
                    <a:gd name="T7" fmla="*/ 0 h 28"/>
                    <a:gd name="T8" fmla="*/ 0 w 8"/>
                    <a:gd name="T9" fmla="*/ 9525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"/>
                    <a:gd name="T16" fmla="*/ 0 h 28"/>
                    <a:gd name="T17" fmla="*/ 8 w 8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" h="28">
                      <a:moveTo>
                        <a:pt x="0" y="6"/>
                      </a:moveTo>
                      <a:lnTo>
                        <a:pt x="0" y="28"/>
                      </a:lnTo>
                      <a:lnTo>
                        <a:pt x="8" y="28"/>
                      </a:lnTo>
                      <a:lnTo>
                        <a:pt x="8" y="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ACACAC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a-DK" kern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  <p:sp>
              <p:nvSpPr>
                <p:cNvPr id="349" name="Freeform 75"/>
                <p:cNvSpPr/>
                <p:nvPr/>
              </p:nvSpPr>
              <p:spPr bwMode="auto">
                <a:xfrm>
                  <a:off x="15649481" y="-1056819"/>
                  <a:ext cx="29088" cy="94419"/>
                </a:xfrm>
                <a:custGeom>
                  <a:avLst/>
                  <a:gdLst>
                    <a:gd name="T0" fmla="*/ 19050 w 18"/>
                    <a:gd name="T1" fmla="*/ 63500 h 64"/>
                    <a:gd name="T2" fmla="*/ 6350 w 18"/>
                    <a:gd name="T3" fmla="*/ 6350 h 64"/>
                    <a:gd name="T4" fmla="*/ 0 w 18"/>
                    <a:gd name="T5" fmla="*/ 0 h 64"/>
                    <a:gd name="T6" fmla="*/ 0 w 18"/>
                    <a:gd name="T7" fmla="*/ 38100 h 64"/>
                    <a:gd name="T8" fmla="*/ 22225 w 18"/>
                    <a:gd name="T9" fmla="*/ 101600 h 64"/>
                    <a:gd name="T10" fmla="*/ 28575 w 18"/>
                    <a:gd name="T11" fmla="*/ 101600 h 64"/>
                    <a:gd name="T12" fmla="*/ 19050 w 18"/>
                    <a:gd name="T13" fmla="*/ 63500 h 6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8"/>
                    <a:gd name="T22" fmla="*/ 0 h 64"/>
                    <a:gd name="T23" fmla="*/ 18 w 18"/>
                    <a:gd name="T24" fmla="*/ 64 h 6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8" h="64">
                      <a:moveTo>
                        <a:pt x="12" y="40"/>
                      </a:moveTo>
                      <a:lnTo>
                        <a:pt x="4" y="4"/>
                      </a:lnTo>
                      <a:lnTo>
                        <a:pt x="0" y="0"/>
                      </a:lnTo>
                      <a:lnTo>
                        <a:pt x="0" y="24"/>
                      </a:lnTo>
                      <a:lnTo>
                        <a:pt x="14" y="64"/>
                      </a:lnTo>
                      <a:lnTo>
                        <a:pt x="18" y="64"/>
                      </a:lnTo>
                      <a:lnTo>
                        <a:pt x="12" y="40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a-DK" kern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  <p:sp>
              <p:nvSpPr>
                <p:cNvPr id="350" name="Freeform 76"/>
                <p:cNvSpPr/>
                <p:nvPr/>
              </p:nvSpPr>
              <p:spPr bwMode="auto">
                <a:xfrm>
                  <a:off x="14835008" y="-4172737"/>
                  <a:ext cx="654487" cy="1314643"/>
                </a:xfrm>
                <a:custGeom>
                  <a:avLst/>
                  <a:gdLst>
                    <a:gd name="T0" fmla="*/ 225425 w 420"/>
                    <a:gd name="T1" fmla="*/ 1006475 h 836"/>
                    <a:gd name="T2" fmla="*/ 222250 w 420"/>
                    <a:gd name="T3" fmla="*/ 1009650 h 836"/>
                    <a:gd name="T4" fmla="*/ 212725 w 420"/>
                    <a:gd name="T5" fmla="*/ 1041400 h 836"/>
                    <a:gd name="T6" fmla="*/ 174625 w 420"/>
                    <a:gd name="T7" fmla="*/ 1066800 h 836"/>
                    <a:gd name="T8" fmla="*/ 127000 w 420"/>
                    <a:gd name="T9" fmla="*/ 1076325 h 836"/>
                    <a:gd name="T10" fmla="*/ 127000 w 420"/>
                    <a:gd name="T11" fmla="*/ 1111250 h 836"/>
                    <a:gd name="T12" fmla="*/ 127000 w 420"/>
                    <a:gd name="T13" fmla="*/ 1146175 h 836"/>
                    <a:gd name="T14" fmla="*/ 139700 w 420"/>
                    <a:gd name="T15" fmla="*/ 1168400 h 836"/>
                    <a:gd name="T16" fmla="*/ 165100 w 420"/>
                    <a:gd name="T17" fmla="*/ 1203325 h 836"/>
                    <a:gd name="T18" fmla="*/ 174625 w 420"/>
                    <a:gd name="T19" fmla="*/ 1260475 h 836"/>
                    <a:gd name="T20" fmla="*/ 200025 w 420"/>
                    <a:gd name="T21" fmla="*/ 1327150 h 836"/>
                    <a:gd name="T22" fmla="*/ 225425 w 420"/>
                    <a:gd name="T23" fmla="*/ 1317625 h 836"/>
                    <a:gd name="T24" fmla="*/ 200025 w 420"/>
                    <a:gd name="T25" fmla="*/ 1295400 h 836"/>
                    <a:gd name="T26" fmla="*/ 200025 w 420"/>
                    <a:gd name="T27" fmla="*/ 1260475 h 836"/>
                    <a:gd name="T28" fmla="*/ 225425 w 420"/>
                    <a:gd name="T29" fmla="*/ 1225550 h 836"/>
                    <a:gd name="T30" fmla="*/ 260350 w 420"/>
                    <a:gd name="T31" fmla="*/ 1203325 h 836"/>
                    <a:gd name="T32" fmla="*/ 320675 w 420"/>
                    <a:gd name="T33" fmla="*/ 1168400 h 836"/>
                    <a:gd name="T34" fmla="*/ 438150 w 420"/>
                    <a:gd name="T35" fmla="*/ 1111250 h 836"/>
                    <a:gd name="T36" fmla="*/ 498475 w 420"/>
                    <a:gd name="T37" fmla="*/ 1076325 h 836"/>
                    <a:gd name="T38" fmla="*/ 533400 w 420"/>
                    <a:gd name="T39" fmla="*/ 1041400 h 836"/>
                    <a:gd name="T40" fmla="*/ 581025 w 420"/>
                    <a:gd name="T41" fmla="*/ 996950 h 836"/>
                    <a:gd name="T42" fmla="*/ 619125 w 420"/>
                    <a:gd name="T43" fmla="*/ 962025 h 836"/>
                    <a:gd name="T44" fmla="*/ 619125 w 420"/>
                    <a:gd name="T45" fmla="*/ 955675 h 836"/>
                    <a:gd name="T46" fmla="*/ 619125 w 420"/>
                    <a:gd name="T47" fmla="*/ 952500 h 836"/>
                    <a:gd name="T48" fmla="*/ 619125 w 420"/>
                    <a:gd name="T49" fmla="*/ 952500 h 836"/>
                    <a:gd name="T50" fmla="*/ 631825 w 420"/>
                    <a:gd name="T51" fmla="*/ 800100 h 836"/>
                    <a:gd name="T52" fmla="*/ 641350 w 420"/>
                    <a:gd name="T53" fmla="*/ 685800 h 836"/>
                    <a:gd name="T54" fmla="*/ 666750 w 420"/>
                    <a:gd name="T55" fmla="*/ 606425 h 836"/>
                    <a:gd name="T56" fmla="*/ 641350 w 420"/>
                    <a:gd name="T57" fmla="*/ 584200 h 836"/>
                    <a:gd name="T58" fmla="*/ 619125 w 420"/>
                    <a:gd name="T59" fmla="*/ 536575 h 836"/>
                    <a:gd name="T60" fmla="*/ 615950 w 420"/>
                    <a:gd name="T61" fmla="*/ 533400 h 836"/>
                    <a:gd name="T62" fmla="*/ 600075 w 420"/>
                    <a:gd name="T63" fmla="*/ 476250 h 836"/>
                    <a:gd name="T64" fmla="*/ 587375 w 420"/>
                    <a:gd name="T65" fmla="*/ 384175 h 836"/>
                    <a:gd name="T66" fmla="*/ 577850 w 420"/>
                    <a:gd name="T67" fmla="*/ 288925 h 836"/>
                    <a:gd name="T68" fmla="*/ 577850 w 420"/>
                    <a:gd name="T69" fmla="*/ 244475 h 836"/>
                    <a:gd name="T70" fmla="*/ 565150 w 420"/>
                    <a:gd name="T71" fmla="*/ 196850 h 836"/>
                    <a:gd name="T72" fmla="*/ 530225 w 420"/>
                    <a:gd name="T73" fmla="*/ 152400 h 836"/>
                    <a:gd name="T74" fmla="*/ 504825 w 420"/>
                    <a:gd name="T75" fmla="*/ 104775 h 836"/>
                    <a:gd name="T76" fmla="*/ 469900 w 420"/>
                    <a:gd name="T77" fmla="*/ 69850 h 836"/>
                    <a:gd name="T78" fmla="*/ 425450 w 420"/>
                    <a:gd name="T79" fmla="*/ 34925 h 836"/>
                    <a:gd name="T80" fmla="*/ 387350 w 420"/>
                    <a:gd name="T81" fmla="*/ 12700 h 836"/>
                    <a:gd name="T82" fmla="*/ 342900 w 420"/>
                    <a:gd name="T83" fmla="*/ 0 h 836"/>
                    <a:gd name="T84" fmla="*/ 260350 w 420"/>
                    <a:gd name="T85" fmla="*/ 12700 h 836"/>
                    <a:gd name="T86" fmla="*/ 187325 w 420"/>
                    <a:gd name="T87" fmla="*/ 34925 h 836"/>
                    <a:gd name="T88" fmla="*/ 130175 w 420"/>
                    <a:gd name="T89" fmla="*/ 69850 h 836"/>
                    <a:gd name="T90" fmla="*/ 82550 w 420"/>
                    <a:gd name="T91" fmla="*/ 117475 h 836"/>
                    <a:gd name="T92" fmla="*/ 47625 w 420"/>
                    <a:gd name="T93" fmla="*/ 196850 h 836"/>
                    <a:gd name="T94" fmla="*/ 12700 w 420"/>
                    <a:gd name="T95" fmla="*/ 266700 h 836"/>
                    <a:gd name="T96" fmla="*/ 0 w 420"/>
                    <a:gd name="T97" fmla="*/ 327025 h 836"/>
                    <a:gd name="T98" fmla="*/ 0 w 420"/>
                    <a:gd name="T99" fmla="*/ 431800 h 836"/>
                    <a:gd name="T100" fmla="*/ 22225 w 420"/>
                    <a:gd name="T101" fmla="*/ 558800 h 836"/>
                    <a:gd name="T102" fmla="*/ 34925 w 420"/>
                    <a:gd name="T103" fmla="*/ 638175 h 836"/>
                    <a:gd name="T104" fmla="*/ 60325 w 420"/>
                    <a:gd name="T105" fmla="*/ 698500 h 836"/>
                    <a:gd name="T106" fmla="*/ 152400 w 420"/>
                    <a:gd name="T107" fmla="*/ 847725 h 836"/>
                    <a:gd name="T108" fmla="*/ 177800 w 420"/>
                    <a:gd name="T109" fmla="*/ 860425 h 836"/>
                    <a:gd name="T110" fmla="*/ 212725 w 420"/>
                    <a:gd name="T111" fmla="*/ 869950 h 836"/>
                    <a:gd name="T112" fmla="*/ 215900 w 420"/>
                    <a:gd name="T113" fmla="*/ 869950 h 836"/>
                    <a:gd name="T114" fmla="*/ 222250 w 420"/>
                    <a:gd name="T115" fmla="*/ 863600 h 836"/>
                    <a:gd name="T116" fmla="*/ 244475 w 420"/>
                    <a:gd name="T117" fmla="*/ 885825 h 836"/>
                    <a:gd name="T118" fmla="*/ 244475 w 420"/>
                    <a:gd name="T119" fmla="*/ 898525 h 836"/>
                    <a:gd name="T120" fmla="*/ 234950 w 420"/>
                    <a:gd name="T121" fmla="*/ 917575 h 836"/>
                    <a:gd name="T122" fmla="*/ 234950 w 420"/>
                    <a:gd name="T123" fmla="*/ 971550 h 836"/>
                    <a:gd name="T124" fmla="*/ 225425 w 420"/>
                    <a:gd name="T125" fmla="*/ 1006475 h 8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420"/>
                    <a:gd name="T190" fmla="*/ 0 h 836"/>
                    <a:gd name="T191" fmla="*/ 420 w 420"/>
                    <a:gd name="T192" fmla="*/ 836 h 8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420" h="836">
                      <a:moveTo>
                        <a:pt x="142" y="634"/>
                      </a:moveTo>
                      <a:lnTo>
                        <a:pt x="140" y="636"/>
                      </a:lnTo>
                      <a:lnTo>
                        <a:pt x="134" y="656"/>
                      </a:lnTo>
                      <a:lnTo>
                        <a:pt x="110" y="672"/>
                      </a:lnTo>
                      <a:lnTo>
                        <a:pt x="80" y="678"/>
                      </a:lnTo>
                      <a:lnTo>
                        <a:pt x="80" y="700"/>
                      </a:lnTo>
                      <a:lnTo>
                        <a:pt x="80" y="722"/>
                      </a:lnTo>
                      <a:lnTo>
                        <a:pt x="88" y="736"/>
                      </a:lnTo>
                      <a:lnTo>
                        <a:pt x="104" y="758"/>
                      </a:lnTo>
                      <a:lnTo>
                        <a:pt x="110" y="794"/>
                      </a:lnTo>
                      <a:lnTo>
                        <a:pt x="126" y="836"/>
                      </a:lnTo>
                      <a:lnTo>
                        <a:pt x="142" y="830"/>
                      </a:lnTo>
                      <a:lnTo>
                        <a:pt x="126" y="816"/>
                      </a:lnTo>
                      <a:lnTo>
                        <a:pt x="126" y="794"/>
                      </a:lnTo>
                      <a:lnTo>
                        <a:pt x="142" y="772"/>
                      </a:lnTo>
                      <a:lnTo>
                        <a:pt x="164" y="758"/>
                      </a:lnTo>
                      <a:lnTo>
                        <a:pt x="202" y="736"/>
                      </a:lnTo>
                      <a:lnTo>
                        <a:pt x="276" y="700"/>
                      </a:lnTo>
                      <a:lnTo>
                        <a:pt x="314" y="678"/>
                      </a:lnTo>
                      <a:lnTo>
                        <a:pt x="336" y="656"/>
                      </a:lnTo>
                      <a:lnTo>
                        <a:pt x="366" y="628"/>
                      </a:lnTo>
                      <a:lnTo>
                        <a:pt x="390" y="606"/>
                      </a:lnTo>
                      <a:lnTo>
                        <a:pt x="390" y="602"/>
                      </a:lnTo>
                      <a:lnTo>
                        <a:pt x="390" y="600"/>
                      </a:lnTo>
                      <a:lnTo>
                        <a:pt x="398" y="504"/>
                      </a:lnTo>
                      <a:lnTo>
                        <a:pt x="404" y="432"/>
                      </a:lnTo>
                      <a:lnTo>
                        <a:pt x="420" y="382"/>
                      </a:lnTo>
                      <a:lnTo>
                        <a:pt x="404" y="368"/>
                      </a:lnTo>
                      <a:lnTo>
                        <a:pt x="390" y="338"/>
                      </a:lnTo>
                      <a:lnTo>
                        <a:pt x="388" y="336"/>
                      </a:lnTo>
                      <a:lnTo>
                        <a:pt x="378" y="300"/>
                      </a:lnTo>
                      <a:lnTo>
                        <a:pt x="370" y="242"/>
                      </a:lnTo>
                      <a:lnTo>
                        <a:pt x="364" y="182"/>
                      </a:lnTo>
                      <a:lnTo>
                        <a:pt x="364" y="154"/>
                      </a:lnTo>
                      <a:lnTo>
                        <a:pt x="356" y="124"/>
                      </a:lnTo>
                      <a:lnTo>
                        <a:pt x="334" y="96"/>
                      </a:lnTo>
                      <a:lnTo>
                        <a:pt x="318" y="66"/>
                      </a:lnTo>
                      <a:lnTo>
                        <a:pt x="296" y="44"/>
                      </a:lnTo>
                      <a:lnTo>
                        <a:pt x="268" y="22"/>
                      </a:lnTo>
                      <a:lnTo>
                        <a:pt x="244" y="8"/>
                      </a:lnTo>
                      <a:lnTo>
                        <a:pt x="216" y="0"/>
                      </a:lnTo>
                      <a:lnTo>
                        <a:pt x="164" y="8"/>
                      </a:lnTo>
                      <a:lnTo>
                        <a:pt x="118" y="22"/>
                      </a:lnTo>
                      <a:lnTo>
                        <a:pt x="82" y="44"/>
                      </a:lnTo>
                      <a:lnTo>
                        <a:pt x="52" y="74"/>
                      </a:lnTo>
                      <a:lnTo>
                        <a:pt x="30" y="124"/>
                      </a:lnTo>
                      <a:lnTo>
                        <a:pt x="8" y="168"/>
                      </a:lnTo>
                      <a:lnTo>
                        <a:pt x="0" y="206"/>
                      </a:lnTo>
                      <a:lnTo>
                        <a:pt x="0" y="272"/>
                      </a:lnTo>
                      <a:lnTo>
                        <a:pt x="14" y="352"/>
                      </a:lnTo>
                      <a:lnTo>
                        <a:pt x="22" y="402"/>
                      </a:lnTo>
                      <a:lnTo>
                        <a:pt x="38" y="440"/>
                      </a:lnTo>
                      <a:lnTo>
                        <a:pt x="96" y="534"/>
                      </a:lnTo>
                      <a:lnTo>
                        <a:pt x="112" y="542"/>
                      </a:lnTo>
                      <a:lnTo>
                        <a:pt x="134" y="548"/>
                      </a:lnTo>
                      <a:lnTo>
                        <a:pt x="136" y="548"/>
                      </a:lnTo>
                      <a:lnTo>
                        <a:pt x="140" y="544"/>
                      </a:lnTo>
                      <a:lnTo>
                        <a:pt x="154" y="558"/>
                      </a:lnTo>
                      <a:lnTo>
                        <a:pt x="154" y="566"/>
                      </a:lnTo>
                      <a:lnTo>
                        <a:pt x="148" y="578"/>
                      </a:lnTo>
                      <a:lnTo>
                        <a:pt x="148" y="612"/>
                      </a:lnTo>
                      <a:lnTo>
                        <a:pt x="142" y="634"/>
                      </a:lnTo>
                      <a:close/>
                    </a:path>
                  </a:pathLst>
                </a:custGeom>
                <a:solidFill>
                  <a:srgbClr val="8F8F8F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a-DK" kern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  <p:sp>
              <p:nvSpPr>
                <p:cNvPr id="351" name="Freeform 77"/>
                <p:cNvSpPr/>
                <p:nvPr/>
              </p:nvSpPr>
              <p:spPr bwMode="auto">
                <a:xfrm>
                  <a:off x="15038626" y="-3315679"/>
                  <a:ext cx="29088" cy="21792"/>
                </a:xfrm>
                <a:custGeom>
                  <a:avLst/>
                  <a:gdLst>
                    <a:gd name="T0" fmla="*/ 0 w 18"/>
                    <a:gd name="T1" fmla="*/ 6350 h 14"/>
                    <a:gd name="T2" fmla="*/ 6350 w 18"/>
                    <a:gd name="T3" fmla="*/ 6350 h 14"/>
                    <a:gd name="T4" fmla="*/ 28575 w 18"/>
                    <a:gd name="T5" fmla="*/ 22225 h 14"/>
                    <a:gd name="T6" fmla="*/ 6350 w 18"/>
                    <a:gd name="T7" fmla="*/ 0 h 14"/>
                    <a:gd name="T8" fmla="*/ 0 w 18"/>
                    <a:gd name="T9" fmla="*/ 6350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"/>
                    <a:gd name="T16" fmla="*/ 0 h 14"/>
                    <a:gd name="T17" fmla="*/ 18 w 18"/>
                    <a:gd name="T18" fmla="*/ 14 h 1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" h="14">
                      <a:moveTo>
                        <a:pt x="0" y="4"/>
                      </a:moveTo>
                      <a:lnTo>
                        <a:pt x="4" y="4"/>
                      </a:lnTo>
                      <a:lnTo>
                        <a:pt x="18" y="14"/>
                      </a:lnTo>
                      <a:lnTo>
                        <a:pt x="4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8F8F8F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a-DK" kern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  <p:sp>
              <p:nvSpPr>
                <p:cNvPr id="352" name="Freeform 78"/>
                <p:cNvSpPr/>
                <p:nvPr/>
              </p:nvSpPr>
              <p:spPr bwMode="auto">
                <a:xfrm>
                  <a:off x="15765834" y="-1703247"/>
                  <a:ext cx="7274" cy="43579"/>
                </a:xfrm>
                <a:custGeom>
                  <a:avLst/>
                  <a:gdLst>
                    <a:gd name="T0" fmla="*/ 15875 w 10"/>
                    <a:gd name="T1" fmla="*/ 0 h 30"/>
                    <a:gd name="T2" fmla="*/ 0 w 10"/>
                    <a:gd name="T3" fmla="*/ 47625 h 30"/>
                    <a:gd name="T4" fmla="*/ 12700 w 10"/>
                    <a:gd name="T5" fmla="*/ 15875 h 30"/>
                    <a:gd name="T6" fmla="*/ 15875 w 10"/>
                    <a:gd name="T7" fmla="*/ 0 h 3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0"/>
                    <a:gd name="T13" fmla="*/ 0 h 30"/>
                    <a:gd name="T14" fmla="*/ 10 w 10"/>
                    <a:gd name="T15" fmla="*/ 30 h 3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0" h="30">
                      <a:moveTo>
                        <a:pt x="10" y="0"/>
                      </a:moveTo>
                      <a:lnTo>
                        <a:pt x="0" y="30"/>
                      </a:lnTo>
                      <a:lnTo>
                        <a:pt x="8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8F8F8F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a-DK" kern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  <p:sp>
              <p:nvSpPr>
                <p:cNvPr id="353" name="Freeform 79"/>
                <p:cNvSpPr/>
                <p:nvPr/>
              </p:nvSpPr>
              <p:spPr bwMode="auto">
                <a:xfrm>
                  <a:off x="15802197" y="-737238"/>
                  <a:ext cx="14544" cy="7261"/>
                </a:xfrm>
                <a:custGeom>
                  <a:avLst/>
                  <a:gdLst>
                    <a:gd name="T0" fmla="*/ 0 w 8"/>
                    <a:gd name="T1" fmla="*/ 0 h 6"/>
                    <a:gd name="T2" fmla="*/ 12700 w 8"/>
                    <a:gd name="T3" fmla="*/ 9525 h 6"/>
                    <a:gd name="T4" fmla="*/ 3175 w 8"/>
                    <a:gd name="T5" fmla="*/ 0 h 6"/>
                    <a:gd name="T6" fmla="*/ 0 w 8"/>
                    <a:gd name="T7" fmla="*/ 0 h 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8"/>
                    <a:gd name="T13" fmla="*/ 0 h 6"/>
                    <a:gd name="T14" fmla="*/ 8 w 8"/>
                    <a:gd name="T15" fmla="*/ 6 h 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8" h="6">
                      <a:moveTo>
                        <a:pt x="0" y="0"/>
                      </a:moveTo>
                      <a:lnTo>
                        <a:pt x="8" y="6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F8F8F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a-DK" kern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  <p:sp>
              <p:nvSpPr>
                <p:cNvPr id="354" name="Freeform 80"/>
                <p:cNvSpPr/>
                <p:nvPr/>
              </p:nvSpPr>
              <p:spPr bwMode="auto">
                <a:xfrm>
                  <a:off x="14013265" y="-1637876"/>
                  <a:ext cx="778110" cy="443053"/>
                </a:xfrm>
                <a:custGeom>
                  <a:avLst/>
                  <a:gdLst>
                    <a:gd name="T0" fmla="*/ 333375 w 490"/>
                    <a:gd name="T1" fmla="*/ 361950 h 278"/>
                    <a:gd name="T2" fmla="*/ 285750 w 490"/>
                    <a:gd name="T3" fmla="*/ 371475 h 278"/>
                    <a:gd name="T4" fmla="*/ 190500 w 490"/>
                    <a:gd name="T5" fmla="*/ 393700 h 278"/>
                    <a:gd name="T6" fmla="*/ 155575 w 490"/>
                    <a:gd name="T7" fmla="*/ 400050 h 278"/>
                    <a:gd name="T8" fmla="*/ 95250 w 490"/>
                    <a:gd name="T9" fmla="*/ 415925 h 278"/>
                    <a:gd name="T10" fmla="*/ 63500 w 490"/>
                    <a:gd name="T11" fmla="*/ 425450 h 278"/>
                    <a:gd name="T12" fmla="*/ 34925 w 490"/>
                    <a:gd name="T13" fmla="*/ 431800 h 278"/>
                    <a:gd name="T14" fmla="*/ 31750 w 490"/>
                    <a:gd name="T15" fmla="*/ 431800 h 278"/>
                    <a:gd name="T16" fmla="*/ 12700 w 490"/>
                    <a:gd name="T17" fmla="*/ 441325 h 278"/>
                    <a:gd name="T18" fmla="*/ 9525 w 490"/>
                    <a:gd name="T19" fmla="*/ 438150 h 278"/>
                    <a:gd name="T20" fmla="*/ 3175 w 490"/>
                    <a:gd name="T21" fmla="*/ 438150 h 278"/>
                    <a:gd name="T22" fmla="*/ 0 w 490"/>
                    <a:gd name="T23" fmla="*/ 434975 h 278"/>
                    <a:gd name="T24" fmla="*/ 0 w 490"/>
                    <a:gd name="T25" fmla="*/ 428625 h 278"/>
                    <a:gd name="T26" fmla="*/ 0 w 490"/>
                    <a:gd name="T27" fmla="*/ 425450 h 278"/>
                    <a:gd name="T28" fmla="*/ 6350 w 490"/>
                    <a:gd name="T29" fmla="*/ 403225 h 278"/>
                    <a:gd name="T30" fmla="*/ 19050 w 490"/>
                    <a:gd name="T31" fmla="*/ 384175 h 278"/>
                    <a:gd name="T32" fmla="*/ 114300 w 490"/>
                    <a:gd name="T33" fmla="*/ 333375 h 278"/>
                    <a:gd name="T34" fmla="*/ 174625 w 490"/>
                    <a:gd name="T35" fmla="*/ 317500 h 278"/>
                    <a:gd name="T36" fmla="*/ 180975 w 490"/>
                    <a:gd name="T37" fmla="*/ 314325 h 278"/>
                    <a:gd name="T38" fmla="*/ 73025 w 490"/>
                    <a:gd name="T39" fmla="*/ 288925 h 278"/>
                    <a:gd name="T40" fmla="*/ 31750 w 490"/>
                    <a:gd name="T41" fmla="*/ 273050 h 278"/>
                    <a:gd name="T42" fmla="*/ 28575 w 490"/>
                    <a:gd name="T43" fmla="*/ 257175 h 278"/>
                    <a:gd name="T44" fmla="*/ 34925 w 490"/>
                    <a:gd name="T45" fmla="*/ 244475 h 278"/>
                    <a:gd name="T46" fmla="*/ 41275 w 490"/>
                    <a:gd name="T47" fmla="*/ 241300 h 278"/>
                    <a:gd name="T48" fmla="*/ 63500 w 490"/>
                    <a:gd name="T49" fmla="*/ 228600 h 278"/>
                    <a:gd name="T50" fmla="*/ 107950 w 490"/>
                    <a:gd name="T51" fmla="*/ 231775 h 278"/>
                    <a:gd name="T52" fmla="*/ 263525 w 490"/>
                    <a:gd name="T53" fmla="*/ 244475 h 278"/>
                    <a:gd name="T54" fmla="*/ 377825 w 490"/>
                    <a:gd name="T55" fmla="*/ 222250 h 278"/>
                    <a:gd name="T56" fmla="*/ 444500 w 490"/>
                    <a:gd name="T57" fmla="*/ 206375 h 278"/>
                    <a:gd name="T58" fmla="*/ 450850 w 490"/>
                    <a:gd name="T59" fmla="*/ 200025 h 278"/>
                    <a:gd name="T60" fmla="*/ 441325 w 490"/>
                    <a:gd name="T61" fmla="*/ 165100 h 278"/>
                    <a:gd name="T62" fmla="*/ 428625 w 490"/>
                    <a:gd name="T63" fmla="*/ 152400 h 278"/>
                    <a:gd name="T64" fmla="*/ 412750 w 490"/>
                    <a:gd name="T65" fmla="*/ 146050 h 278"/>
                    <a:gd name="T66" fmla="*/ 374650 w 490"/>
                    <a:gd name="T67" fmla="*/ 104775 h 278"/>
                    <a:gd name="T68" fmla="*/ 349250 w 490"/>
                    <a:gd name="T69" fmla="*/ 63500 h 278"/>
                    <a:gd name="T70" fmla="*/ 346075 w 490"/>
                    <a:gd name="T71" fmla="*/ 41275 h 278"/>
                    <a:gd name="T72" fmla="*/ 349250 w 490"/>
                    <a:gd name="T73" fmla="*/ 12700 h 278"/>
                    <a:gd name="T74" fmla="*/ 365125 w 490"/>
                    <a:gd name="T75" fmla="*/ 6350 h 278"/>
                    <a:gd name="T76" fmla="*/ 381000 w 490"/>
                    <a:gd name="T77" fmla="*/ 0 h 278"/>
                    <a:gd name="T78" fmla="*/ 403225 w 490"/>
                    <a:gd name="T79" fmla="*/ 9525 h 278"/>
                    <a:gd name="T80" fmla="*/ 415925 w 490"/>
                    <a:gd name="T81" fmla="*/ 25400 h 278"/>
                    <a:gd name="T82" fmla="*/ 454025 w 490"/>
                    <a:gd name="T83" fmla="*/ 73025 h 278"/>
                    <a:gd name="T84" fmla="*/ 476250 w 490"/>
                    <a:gd name="T85" fmla="*/ 95250 h 278"/>
                    <a:gd name="T86" fmla="*/ 514350 w 490"/>
                    <a:gd name="T87" fmla="*/ 127000 h 278"/>
                    <a:gd name="T88" fmla="*/ 555625 w 490"/>
                    <a:gd name="T89" fmla="*/ 146050 h 278"/>
                    <a:gd name="T90" fmla="*/ 631825 w 490"/>
                    <a:gd name="T91" fmla="*/ 177800 h 278"/>
                    <a:gd name="T92" fmla="*/ 676275 w 490"/>
                    <a:gd name="T93" fmla="*/ 190500 h 278"/>
                    <a:gd name="T94" fmla="*/ 708025 w 490"/>
                    <a:gd name="T95" fmla="*/ 203200 h 278"/>
                    <a:gd name="T96" fmla="*/ 739775 w 490"/>
                    <a:gd name="T97" fmla="*/ 228600 h 278"/>
                    <a:gd name="T98" fmla="*/ 755650 w 490"/>
                    <a:gd name="T99" fmla="*/ 257175 h 278"/>
                    <a:gd name="T100" fmla="*/ 762000 w 490"/>
                    <a:gd name="T101" fmla="*/ 279400 h 278"/>
                    <a:gd name="T102" fmla="*/ 758825 w 490"/>
                    <a:gd name="T103" fmla="*/ 304800 h 278"/>
                    <a:gd name="T104" fmla="*/ 758825 w 490"/>
                    <a:gd name="T105" fmla="*/ 304800 h 278"/>
                    <a:gd name="T106" fmla="*/ 777875 w 490"/>
                    <a:gd name="T107" fmla="*/ 304800 h 278"/>
                    <a:gd name="T108" fmla="*/ 644525 w 490"/>
                    <a:gd name="T109" fmla="*/ 355600 h 278"/>
                    <a:gd name="T110" fmla="*/ 431800 w 490"/>
                    <a:gd name="T111" fmla="*/ 358775 h 278"/>
                    <a:gd name="T112" fmla="*/ 374650 w 490"/>
                    <a:gd name="T113" fmla="*/ 358775 h 278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490"/>
                    <a:gd name="T172" fmla="*/ 0 h 278"/>
                    <a:gd name="T173" fmla="*/ 490 w 490"/>
                    <a:gd name="T174" fmla="*/ 278 h 278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490" h="278">
                      <a:moveTo>
                        <a:pt x="236" y="226"/>
                      </a:moveTo>
                      <a:lnTo>
                        <a:pt x="236" y="226"/>
                      </a:lnTo>
                      <a:lnTo>
                        <a:pt x="210" y="228"/>
                      </a:lnTo>
                      <a:lnTo>
                        <a:pt x="180" y="234"/>
                      </a:lnTo>
                      <a:lnTo>
                        <a:pt x="148" y="242"/>
                      </a:lnTo>
                      <a:lnTo>
                        <a:pt x="120" y="248"/>
                      </a:lnTo>
                      <a:lnTo>
                        <a:pt x="98" y="252"/>
                      </a:lnTo>
                      <a:lnTo>
                        <a:pt x="78" y="258"/>
                      </a:lnTo>
                      <a:lnTo>
                        <a:pt x="60" y="262"/>
                      </a:lnTo>
                      <a:lnTo>
                        <a:pt x="40" y="268"/>
                      </a:lnTo>
                      <a:lnTo>
                        <a:pt x="26" y="272"/>
                      </a:lnTo>
                      <a:lnTo>
                        <a:pt x="22" y="272"/>
                      </a:lnTo>
                      <a:lnTo>
                        <a:pt x="20" y="272"/>
                      </a:lnTo>
                      <a:lnTo>
                        <a:pt x="14" y="276"/>
                      </a:lnTo>
                      <a:lnTo>
                        <a:pt x="8" y="278"/>
                      </a:lnTo>
                      <a:lnTo>
                        <a:pt x="6" y="276"/>
                      </a:lnTo>
                      <a:lnTo>
                        <a:pt x="2" y="276"/>
                      </a:lnTo>
                      <a:lnTo>
                        <a:pt x="0" y="274"/>
                      </a:lnTo>
                      <a:lnTo>
                        <a:pt x="0" y="272"/>
                      </a:lnTo>
                      <a:lnTo>
                        <a:pt x="0" y="270"/>
                      </a:lnTo>
                      <a:lnTo>
                        <a:pt x="0" y="268"/>
                      </a:lnTo>
                      <a:lnTo>
                        <a:pt x="0" y="266"/>
                      </a:lnTo>
                      <a:lnTo>
                        <a:pt x="4" y="254"/>
                      </a:lnTo>
                      <a:lnTo>
                        <a:pt x="8" y="248"/>
                      </a:lnTo>
                      <a:lnTo>
                        <a:pt x="12" y="242"/>
                      </a:lnTo>
                      <a:lnTo>
                        <a:pt x="20" y="236"/>
                      </a:lnTo>
                      <a:lnTo>
                        <a:pt x="30" y="232"/>
                      </a:lnTo>
                      <a:lnTo>
                        <a:pt x="72" y="210"/>
                      </a:lnTo>
                      <a:lnTo>
                        <a:pt x="92" y="202"/>
                      </a:lnTo>
                      <a:lnTo>
                        <a:pt x="110" y="200"/>
                      </a:lnTo>
                      <a:lnTo>
                        <a:pt x="114" y="200"/>
                      </a:lnTo>
                      <a:lnTo>
                        <a:pt x="114" y="198"/>
                      </a:lnTo>
                      <a:lnTo>
                        <a:pt x="102" y="194"/>
                      </a:lnTo>
                      <a:lnTo>
                        <a:pt x="46" y="182"/>
                      </a:lnTo>
                      <a:lnTo>
                        <a:pt x="28" y="176"/>
                      </a:lnTo>
                      <a:lnTo>
                        <a:pt x="22" y="174"/>
                      </a:lnTo>
                      <a:lnTo>
                        <a:pt x="20" y="172"/>
                      </a:lnTo>
                      <a:lnTo>
                        <a:pt x="18" y="162"/>
                      </a:lnTo>
                      <a:lnTo>
                        <a:pt x="20" y="158"/>
                      </a:lnTo>
                      <a:lnTo>
                        <a:pt x="22" y="154"/>
                      </a:lnTo>
                      <a:lnTo>
                        <a:pt x="26" y="152"/>
                      </a:lnTo>
                      <a:lnTo>
                        <a:pt x="32" y="148"/>
                      </a:lnTo>
                      <a:lnTo>
                        <a:pt x="40" y="144"/>
                      </a:lnTo>
                      <a:lnTo>
                        <a:pt x="50" y="144"/>
                      </a:lnTo>
                      <a:lnTo>
                        <a:pt x="68" y="146"/>
                      </a:lnTo>
                      <a:lnTo>
                        <a:pt x="144" y="152"/>
                      </a:lnTo>
                      <a:lnTo>
                        <a:pt x="166" y="154"/>
                      </a:lnTo>
                      <a:lnTo>
                        <a:pt x="190" y="150"/>
                      </a:lnTo>
                      <a:lnTo>
                        <a:pt x="238" y="140"/>
                      </a:lnTo>
                      <a:lnTo>
                        <a:pt x="272" y="134"/>
                      </a:lnTo>
                      <a:lnTo>
                        <a:pt x="280" y="130"/>
                      </a:lnTo>
                      <a:lnTo>
                        <a:pt x="282" y="128"/>
                      </a:lnTo>
                      <a:lnTo>
                        <a:pt x="284" y="126"/>
                      </a:lnTo>
                      <a:lnTo>
                        <a:pt x="282" y="112"/>
                      </a:lnTo>
                      <a:lnTo>
                        <a:pt x="278" y="104"/>
                      </a:lnTo>
                      <a:lnTo>
                        <a:pt x="274" y="100"/>
                      </a:lnTo>
                      <a:lnTo>
                        <a:pt x="270" y="96"/>
                      </a:lnTo>
                      <a:lnTo>
                        <a:pt x="260" y="92"/>
                      </a:lnTo>
                      <a:lnTo>
                        <a:pt x="252" y="84"/>
                      </a:lnTo>
                      <a:lnTo>
                        <a:pt x="238" y="70"/>
                      </a:lnTo>
                      <a:lnTo>
                        <a:pt x="236" y="66"/>
                      </a:lnTo>
                      <a:lnTo>
                        <a:pt x="224" y="50"/>
                      </a:lnTo>
                      <a:lnTo>
                        <a:pt x="220" y="40"/>
                      </a:lnTo>
                      <a:lnTo>
                        <a:pt x="218" y="26"/>
                      </a:lnTo>
                      <a:lnTo>
                        <a:pt x="218" y="14"/>
                      </a:lnTo>
                      <a:lnTo>
                        <a:pt x="220" y="8"/>
                      </a:lnTo>
                      <a:lnTo>
                        <a:pt x="230" y="4"/>
                      </a:lnTo>
                      <a:lnTo>
                        <a:pt x="236" y="0"/>
                      </a:lnTo>
                      <a:lnTo>
                        <a:pt x="240" y="0"/>
                      </a:lnTo>
                      <a:lnTo>
                        <a:pt x="248" y="2"/>
                      </a:lnTo>
                      <a:lnTo>
                        <a:pt x="254" y="6"/>
                      </a:lnTo>
                      <a:lnTo>
                        <a:pt x="262" y="16"/>
                      </a:lnTo>
                      <a:lnTo>
                        <a:pt x="272" y="30"/>
                      </a:lnTo>
                      <a:lnTo>
                        <a:pt x="286" y="46"/>
                      </a:lnTo>
                      <a:lnTo>
                        <a:pt x="300" y="60"/>
                      </a:lnTo>
                      <a:lnTo>
                        <a:pt x="314" y="72"/>
                      </a:lnTo>
                      <a:lnTo>
                        <a:pt x="324" y="80"/>
                      </a:lnTo>
                      <a:lnTo>
                        <a:pt x="350" y="92"/>
                      </a:lnTo>
                      <a:lnTo>
                        <a:pt x="382" y="104"/>
                      </a:lnTo>
                      <a:lnTo>
                        <a:pt x="398" y="112"/>
                      </a:lnTo>
                      <a:lnTo>
                        <a:pt x="408" y="116"/>
                      </a:lnTo>
                      <a:lnTo>
                        <a:pt x="426" y="120"/>
                      </a:lnTo>
                      <a:lnTo>
                        <a:pt x="436" y="122"/>
                      </a:lnTo>
                      <a:lnTo>
                        <a:pt x="446" y="128"/>
                      </a:lnTo>
                      <a:lnTo>
                        <a:pt x="456" y="134"/>
                      </a:lnTo>
                      <a:lnTo>
                        <a:pt x="464" y="142"/>
                      </a:lnTo>
                      <a:lnTo>
                        <a:pt x="466" y="144"/>
                      </a:lnTo>
                      <a:lnTo>
                        <a:pt x="470" y="152"/>
                      </a:lnTo>
                      <a:lnTo>
                        <a:pt x="476" y="162"/>
                      </a:lnTo>
                      <a:lnTo>
                        <a:pt x="480" y="170"/>
                      </a:lnTo>
                      <a:lnTo>
                        <a:pt x="480" y="176"/>
                      </a:lnTo>
                      <a:lnTo>
                        <a:pt x="480" y="186"/>
                      </a:lnTo>
                      <a:lnTo>
                        <a:pt x="478" y="192"/>
                      </a:lnTo>
                      <a:lnTo>
                        <a:pt x="488" y="192"/>
                      </a:lnTo>
                      <a:lnTo>
                        <a:pt x="490" y="192"/>
                      </a:lnTo>
                      <a:lnTo>
                        <a:pt x="488" y="192"/>
                      </a:lnTo>
                      <a:lnTo>
                        <a:pt x="474" y="198"/>
                      </a:lnTo>
                      <a:lnTo>
                        <a:pt x="406" y="224"/>
                      </a:lnTo>
                      <a:lnTo>
                        <a:pt x="358" y="224"/>
                      </a:lnTo>
                      <a:lnTo>
                        <a:pt x="272" y="226"/>
                      </a:lnTo>
                      <a:lnTo>
                        <a:pt x="236" y="226"/>
                      </a:lnTo>
                      <a:close/>
                    </a:path>
                  </a:pathLst>
                </a:custGeom>
                <a:solidFill>
                  <a:srgbClr val="8F8F8F"/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da-DK" kern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</p:grpSp>
        </p:grpSp>
        <p:sp>
          <p:nvSpPr>
            <p:cNvPr id="335" name="Freeform 82"/>
            <p:cNvSpPr/>
            <p:nvPr/>
          </p:nvSpPr>
          <p:spPr bwMode="auto">
            <a:xfrm>
              <a:off x="7215141" y="1613809"/>
              <a:ext cx="498712" cy="762719"/>
            </a:xfrm>
            <a:custGeom>
              <a:avLst/>
              <a:gdLst>
                <a:gd name="T0" fmla="*/ 496715 w 440"/>
                <a:gd name="T1" fmla="*/ 24949 h 670"/>
                <a:gd name="T2" fmla="*/ 498983 w 440"/>
                <a:gd name="T3" fmla="*/ 9072 h 670"/>
                <a:gd name="T4" fmla="*/ 498983 w 440"/>
                <a:gd name="T5" fmla="*/ 0 h 670"/>
                <a:gd name="T6" fmla="*/ 467230 w 440"/>
                <a:gd name="T7" fmla="*/ 0 h 670"/>
                <a:gd name="T8" fmla="*/ 467230 w 440"/>
                <a:gd name="T9" fmla="*/ 4536 h 670"/>
                <a:gd name="T10" fmla="*/ 442280 w 440"/>
                <a:gd name="T11" fmla="*/ 29485 h 670"/>
                <a:gd name="T12" fmla="*/ 410527 w 440"/>
                <a:gd name="T13" fmla="*/ 61239 h 670"/>
                <a:gd name="T14" fmla="*/ 385578 w 440"/>
                <a:gd name="T15" fmla="*/ 86188 h 670"/>
                <a:gd name="T16" fmla="*/ 344752 w 440"/>
                <a:gd name="T17" fmla="*/ 111137 h 670"/>
                <a:gd name="T18" fmla="*/ 265368 w 440"/>
                <a:gd name="T19" fmla="*/ 151963 h 670"/>
                <a:gd name="T20" fmla="*/ 224542 w 440"/>
                <a:gd name="T21" fmla="*/ 176912 h 670"/>
                <a:gd name="T22" fmla="*/ 199593 w 440"/>
                <a:gd name="T23" fmla="*/ 192789 h 670"/>
                <a:gd name="T24" fmla="*/ 183716 w 440"/>
                <a:gd name="T25" fmla="*/ 217738 h 670"/>
                <a:gd name="T26" fmla="*/ 183716 w 440"/>
                <a:gd name="T27" fmla="*/ 242687 h 670"/>
                <a:gd name="T28" fmla="*/ 167840 w 440"/>
                <a:gd name="T29" fmla="*/ 217738 h 670"/>
                <a:gd name="T30" fmla="*/ 158767 w 440"/>
                <a:gd name="T31" fmla="*/ 176912 h 670"/>
                <a:gd name="T32" fmla="*/ 142891 w 440"/>
                <a:gd name="T33" fmla="*/ 151963 h 670"/>
                <a:gd name="T34" fmla="*/ 136086 w 440"/>
                <a:gd name="T35" fmla="*/ 136086 h 670"/>
                <a:gd name="T36" fmla="*/ 136086 w 440"/>
                <a:gd name="T37" fmla="*/ 111137 h 670"/>
                <a:gd name="T38" fmla="*/ 136086 w 440"/>
                <a:gd name="T39" fmla="*/ 86188 h 670"/>
                <a:gd name="T40" fmla="*/ 167840 w 440"/>
                <a:gd name="T41" fmla="*/ 79384 h 670"/>
                <a:gd name="T42" fmla="*/ 190521 w 440"/>
                <a:gd name="T43" fmla="*/ 61239 h 670"/>
                <a:gd name="T44" fmla="*/ 199593 w 440"/>
                <a:gd name="T45" fmla="*/ 38558 h 670"/>
                <a:gd name="T46" fmla="*/ 115673 w 440"/>
                <a:gd name="T47" fmla="*/ 52166 h 670"/>
                <a:gd name="T48" fmla="*/ 102065 w 440"/>
                <a:gd name="T49" fmla="*/ 74847 h 670"/>
                <a:gd name="T50" fmla="*/ 88456 w 440"/>
                <a:gd name="T51" fmla="*/ 90724 h 670"/>
                <a:gd name="T52" fmla="*/ 88456 w 440"/>
                <a:gd name="T53" fmla="*/ 90724 h 670"/>
                <a:gd name="T54" fmla="*/ 72579 w 440"/>
                <a:gd name="T55" fmla="*/ 140622 h 670"/>
                <a:gd name="T56" fmla="*/ 56703 w 440"/>
                <a:gd name="T57" fmla="*/ 240419 h 670"/>
                <a:gd name="T58" fmla="*/ 24949 w 440"/>
                <a:gd name="T59" fmla="*/ 446817 h 670"/>
                <a:gd name="T60" fmla="*/ 9072 w 440"/>
                <a:gd name="T61" fmla="*/ 653214 h 670"/>
                <a:gd name="T62" fmla="*/ 0 w 440"/>
                <a:gd name="T63" fmla="*/ 728062 h 670"/>
                <a:gd name="T64" fmla="*/ 9072 w 440"/>
                <a:gd name="T65" fmla="*/ 759815 h 670"/>
                <a:gd name="T66" fmla="*/ 56703 w 440"/>
                <a:gd name="T67" fmla="*/ 669091 h 670"/>
                <a:gd name="T68" fmla="*/ 176912 w 440"/>
                <a:gd name="T69" fmla="*/ 446817 h 670"/>
                <a:gd name="T70" fmla="*/ 247223 w 440"/>
                <a:gd name="T71" fmla="*/ 322071 h 670"/>
                <a:gd name="T72" fmla="*/ 328875 w 440"/>
                <a:gd name="T73" fmla="*/ 206398 h 670"/>
                <a:gd name="T74" fmla="*/ 392382 w 440"/>
                <a:gd name="T75" fmla="*/ 115673 h 670"/>
                <a:gd name="T76" fmla="*/ 424136 w 440"/>
                <a:gd name="T77" fmla="*/ 81652 h 670"/>
                <a:gd name="T78" fmla="*/ 446817 w 440"/>
                <a:gd name="T79" fmla="*/ 58971 h 670"/>
                <a:gd name="T80" fmla="*/ 469498 w 440"/>
                <a:gd name="T81" fmla="*/ 43094 h 670"/>
                <a:gd name="T82" fmla="*/ 496715 w 440"/>
                <a:gd name="T83" fmla="*/ 24949 h 6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40"/>
                <a:gd name="T127" fmla="*/ 0 h 670"/>
                <a:gd name="T128" fmla="*/ 440 w 440"/>
                <a:gd name="T129" fmla="*/ 670 h 67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40" h="670">
                  <a:moveTo>
                    <a:pt x="438" y="22"/>
                  </a:moveTo>
                  <a:lnTo>
                    <a:pt x="440" y="8"/>
                  </a:lnTo>
                  <a:lnTo>
                    <a:pt x="440" y="0"/>
                  </a:lnTo>
                  <a:lnTo>
                    <a:pt x="412" y="0"/>
                  </a:lnTo>
                  <a:lnTo>
                    <a:pt x="412" y="4"/>
                  </a:lnTo>
                  <a:lnTo>
                    <a:pt x="390" y="26"/>
                  </a:lnTo>
                  <a:lnTo>
                    <a:pt x="362" y="54"/>
                  </a:lnTo>
                  <a:lnTo>
                    <a:pt x="340" y="76"/>
                  </a:lnTo>
                  <a:lnTo>
                    <a:pt x="304" y="98"/>
                  </a:lnTo>
                  <a:lnTo>
                    <a:pt x="234" y="134"/>
                  </a:lnTo>
                  <a:lnTo>
                    <a:pt x="198" y="156"/>
                  </a:lnTo>
                  <a:lnTo>
                    <a:pt x="176" y="170"/>
                  </a:lnTo>
                  <a:lnTo>
                    <a:pt x="162" y="192"/>
                  </a:lnTo>
                  <a:lnTo>
                    <a:pt x="162" y="214"/>
                  </a:lnTo>
                  <a:lnTo>
                    <a:pt x="148" y="192"/>
                  </a:lnTo>
                  <a:lnTo>
                    <a:pt x="140" y="156"/>
                  </a:lnTo>
                  <a:lnTo>
                    <a:pt x="126" y="134"/>
                  </a:lnTo>
                  <a:lnTo>
                    <a:pt x="120" y="120"/>
                  </a:lnTo>
                  <a:lnTo>
                    <a:pt x="120" y="98"/>
                  </a:lnTo>
                  <a:lnTo>
                    <a:pt x="120" y="76"/>
                  </a:lnTo>
                  <a:lnTo>
                    <a:pt x="148" y="70"/>
                  </a:lnTo>
                  <a:lnTo>
                    <a:pt x="168" y="54"/>
                  </a:lnTo>
                  <a:lnTo>
                    <a:pt x="176" y="34"/>
                  </a:lnTo>
                  <a:lnTo>
                    <a:pt x="102" y="46"/>
                  </a:lnTo>
                  <a:lnTo>
                    <a:pt x="90" y="66"/>
                  </a:lnTo>
                  <a:lnTo>
                    <a:pt x="78" y="80"/>
                  </a:lnTo>
                  <a:lnTo>
                    <a:pt x="64" y="124"/>
                  </a:lnTo>
                  <a:lnTo>
                    <a:pt x="50" y="212"/>
                  </a:lnTo>
                  <a:lnTo>
                    <a:pt x="22" y="394"/>
                  </a:lnTo>
                  <a:lnTo>
                    <a:pt x="8" y="576"/>
                  </a:lnTo>
                  <a:lnTo>
                    <a:pt x="0" y="642"/>
                  </a:lnTo>
                  <a:lnTo>
                    <a:pt x="8" y="670"/>
                  </a:lnTo>
                  <a:lnTo>
                    <a:pt x="50" y="590"/>
                  </a:lnTo>
                  <a:lnTo>
                    <a:pt x="156" y="394"/>
                  </a:lnTo>
                  <a:lnTo>
                    <a:pt x="218" y="284"/>
                  </a:lnTo>
                  <a:lnTo>
                    <a:pt x="290" y="182"/>
                  </a:lnTo>
                  <a:lnTo>
                    <a:pt x="346" y="102"/>
                  </a:lnTo>
                  <a:lnTo>
                    <a:pt x="374" y="72"/>
                  </a:lnTo>
                  <a:lnTo>
                    <a:pt x="394" y="52"/>
                  </a:lnTo>
                  <a:lnTo>
                    <a:pt x="414" y="38"/>
                  </a:lnTo>
                  <a:lnTo>
                    <a:pt x="438" y="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36" name="Freeform 64"/>
            <p:cNvSpPr/>
            <p:nvPr/>
          </p:nvSpPr>
          <p:spPr bwMode="auto">
            <a:xfrm>
              <a:off x="6150186" y="2039270"/>
              <a:ext cx="145458" cy="207542"/>
            </a:xfrm>
            <a:custGeom>
              <a:avLst/>
              <a:gdLst>
                <a:gd name="T0" fmla="*/ 142890 w 126"/>
                <a:gd name="T1" fmla="*/ 24949 h 186"/>
                <a:gd name="T2" fmla="*/ 117941 w 126"/>
                <a:gd name="T3" fmla="*/ 0 h 186"/>
                <a:gd name="T4" fmla="*/ 117941 w 126"/>
                <a:gd name="T5" fmla="*/ 0 h 186"/>
                <a:gd name="T6" fmla="*/ 95260 w 126"/>
                <a:gd name="T7" fmla="*/ 22681 h 186"/>
                <a:gd name="T8" fmla="*/ 65775 w 126"/>
                <a:gd name="T9" fmla="*/ 58971 h 186"/>
                <a:gd name="T10" fmla="*/ 31753 w 126"/>
                <a:gd name="T11" fmla="*/ 102065 h 186"/>
                <a:gd name="T12" fmla="*/ 15877 w 126"/>
                <a:gd name="T13" fmla="*/ 127014 h 186"/>
                <a:gd name="T14" fmla="*/ 0 w 126"/>
                <a:gd name="T15" fmla="*/ 151963 h 186"/>
                <a:gd name="T16" fmla="*/ 45362 w 126"/>
                <a:gd name="T17" fmla="*/ 210934 h 186"/>
                <a:gd name="T18" fmla="*/ 45362 w 126"/>
                <a:gd name="T19" fmla="*/ 210934 h 186"/>
                <a:gd name="T20" fmla="*/ 56702 w 126"/>
                <a:gd name="T21" fmla="*/ 204130 h 186"/>
                <a:gd name="T22" fmla="*/ 68043 w 126"/>
                <a:gd name="T23" fmla="*/ 197325 h 186"/>
                <a:gd name="T24" fmla="*/ 77115 w 126"/>
                <a:gd name="T25" fmla="*/ 185985 h 186"/>
                <a:gd name="T26" fmla="*/ 86188 w 126"/>
                <a:gd name="T27" fmla="*/ 172376 h 186"/>
                <a:gd name="T28" fmla="*/ 104332 w 126"/>
                <a:gd name="T29" fmla="*/ 142891 h 186"/>
                <a:gd name="T30" fmla="*/ 117941 w 126"/>
                <a:gd name="T31" fmla="*/ 111137 h 186"/>
                <a:gd name="T32" fmla="*/ 129281 w 126"/>
                <a:gd name="T33" fmla="*/ 79384 h 186"/>
                <a:gd name="T34" fmla="*/ 136086 w 126"/>
                <a:gd name="T35" fmla="*/ 52166 h 186"/>
                <a:gd name="T36" fmla="*/ 142890 w 126"/>
                <a:gd name="T37" fmla="*/ 24949 h 186"/>
                <a:gd name="T38" fmla="*/ 142890 w 126"/>
                <a:gd name="T39" fmla="*/ 24949 h 18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26"/>
                <a:gd name="T61" fmla="*/ 0 h 186"/>
                <a:gd name="T62" fmla="*/ 126 w 126"/>
                <a:gd name="T63" fmla="*/ 186 h 18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26" h="186">
                  <a:moveTo>
                    <a:pt x="126" y="22"/>
                  </a:moveTo>
                  <a:lnTo>
                    <a:pt x="104" y="0"/>
                  </a:lnTo>
                  <a:lnTo>
                    <a:pt x="84" y="20"/>
                  </a:lnTo>
                  <a:lnTo>
                    <a:pt x="58" y="52"/>
                  </a:lnTo>
                  <a:lnTo>
                    <a:pt x="28" y="90"/>
                  </a:lnTo>
                  <a:lnTo>
                    <a:pt x="14" y="112"/>
                  </a:lnTo>
                  <a:lnTo>
                    <a:pt x="0" y="134"/>
                  </a:lnTo>
                  <a:lnTo>
                    <a:pt x="40" y="186"/>
                  </a:lnTo>
                  <a:lnTo>
                    <a:pt x="50" y="180"/>
                  </a:lnTo>
                  <a:lnTo>
                    <a:pt x="60" y="174"/>
                  </a:lnTo>
                  <a:lnTo>
                    <a:pt x="68" y="164"/>
                  </a:lnTo>
                  <a:lnTo>
                    <a:pt x="76" y="152"/>
                  </a:lnTo>
                  <a:lnTo>
                    <a:pt x="92" y="126"/>
                  </a:lnTo>
                  <a:lnTo>
                    <a:pt x="104" y="98"/>
                  </a:lnTo>
                  <a:lnTo>
                    <a:pt x="114" y="70"/>
                  </a:lnTo>
                  <a:lnTo>
                    <a:pt x="120" y="46"/>
                  </a:lnTo>
                  <a:lnTo>
                    <a:pt x="126" y="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337" name="Freeform 81"/>
            <p:cNvSpPr/>
            <p:nvPr/>
          </p:nvSpPr>
          <p:spPr bwMode="auto">
            <a:xfrm>
              <a:off x="7147609" y="2822743"/>
              <a:ext cx="223380" cy="217919"/>
            </a:xfrm>
            <a:custGeom>
              <a:avLst/>
              <a:gdLst>
                <a:gd name="T0" fmla="*/ 0 w 196"/>
                <a:gd name="T1" fmla="*/ 43094 h 192"/>
                <a:gd name="T2" fmla="*/ 0 w 196"/>
                <a:gd name="T3" fmla="*/ 43094 h 192"/>
                <a:gd name="T4" fmla="*/ 13609 w 196"/>
                <a:gd name="T5" fmla="*/ 63507 h 192"/>
                <a:gd name="T6" fmla="*/ 27217 w 196"/>
                <a:gd name="T7" fmla="*/ 83920 h 192"/>
                <a:gd name="T8" fmla="*/ 40826 w 196"/>
                <a:gd name="T9" fmla="*/ 108869 h 192"/>
                <a:gd name="T10" fmla="*/ 52166 w 196"/>
                <a:gd name="T11" fmla="*/ 136086 h 192"/>
                <a:gd name="T12" fmla="*/ 56703 w 196"/>
                <a:gd name="T13" fmla="*/ 149695 h 192"/>
                <a:gd name="T14" fmla="*/ 61239 w 196"/>
                <a:gd name="T15" fmla="*/ 165572 h 192"/>
                <a:gd name="T16" fmla="*/ 61239 w 196"/>
                <a:gd name="T17" fmla="*/ 179180 h 192"/>
                <a:gd name="T18" fmla="*/ 61239 w 196"/>
                <a:gd name="T19" fmla="*/ 192789 h 192"/>
                <a:gd name="T20" fmla="*/ 58971 w 196"/>
                <a:gd name="T21" fmla="*/ 206397 h 192"/>
                <a:gd name="T22" fmla="*/ 52166 w 196"/>
                <a:gd name="T23" fmla="*/ 217738 h 192"/>
                <a:gd name="T24" fmla="*/ 222274 w 196"/>
                <a:gd name="T25" fmla="*/ 201861 h 192"/>
                <a:gd name="T26" fmla="*/ 222274 w 196"/>
                <a:gd name="T27" fmla="*/ 201861 h 192"/>
                <a:gd name="T28" fmla="*/ 215470 w 196"/>
                <a:gd name="T29" fmla="*/ 172376 h 192"/>
                <a:gd name="T30" fmla="*/ 197325 w 196"/>
                <a:gd name="T31" fmla="*/ 108869 h 192"/>
                <a:gd name="T32" fmla="*/ 183716 w 196"/>
                <a:gd name="T33" fmla="*/ 72579 h 192"/>
                <a:gd name="T34" fmla="*/ 170108 w 196"/>
                <a:gd name="T35" fmla="*/ 40826 h 192"/>
                <a:gd name="T36" fmla="*/ 163303 w 196"/>
                <a:gd name="T37" fmla="*/ 27217 h 192"/>
                <a:gd name="T38" fmla="*/ 156499 w 196"/>
                <a:gd name="T39" fmla="*/ 15877 h 192"/>
                <a:gd name="T40" fmla="*/ 147427 w 196"/>
                <a:gd name="T41" fmla="*/ 6804 h 192"/>
                <a:gd name="T42" fmla="*/ 140622 w 196"/>
                <a:gd name="T43" fmla="*/ 0 h 192"/>
                <a:gd name="T44" fmla="*/ 0 w 196"/>
                <a:gd name="T45" fmla="*/ 43094 h 19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96"/>
                <a:gd name="T70" fmla="*/ 0 h 192"/>
                <a:gd name="T71" fmla="*/ 196 w 196"/>
                <a:gd name="T72" fmla="*/ 192 h 19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96" h="192">
                  <a:moveTo>
                    <a:pt x="0" y="38"/>
                  </a:moveTo>
                  <a:lnTo>
                    <a:pt x="0" y="38"/>
                  </a:lnTo>
                  <a:lnTo>
                    <a:pt x="12" y="56"/>
                  </a:lnTo>
                  <a:lnTo>
                    <a:pt x="24" y="74"/>
                  </a:lnTo>
                  <a:lnTo>
                    <a:pt x="36" y="96"/>
                  </a:lnTo>
                  <a:lnTo>
                    <a:pt x="46" y="120"/>
                  </a:lnTo>
                  <a:lnTo>
                    <a:pt x="50" y="132"/>
                  </a:lnTo>
                  <a:lnTo>
                    <a:pt x="54" y="146"/>
                  </a:lnTo>
                  <a:lnTo>
                    <a:pt x="54" y="158"/>
                  </a:lnTo>
                  <a:lnTo>
                    <a:pt x="54" y="170"/>
                  </a:lnTo>
                  <a:lnTo>
                    <a:pt x="52" y="182"/>
                  </a:lnTo>
                  <a:lnTo>
                    <a:pt x="46" y="192"/>
                  </a:lnTo>
                  <a:lnTo>
                    <a:pt x="196" y="178"/>
                  </a:lnTo>
                  <a:lnTo>
                    <a:pt x="190" y="152"/>
                  </a:lnTo>
                  <a:lnTo>
                    <a:pt x="174" y="96"/>
                  </a:lnTo>
                  <a:lnTo>
                    <a:pt x="162" y="64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38" y="14"/>
                  </a:lnTo>
                  <a:lnTo>
                    <a:pt x="130" y="6"/>
                  </a:lnTo>
                  <a:lnTo>
                    <a:pt x="124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a-DK" kern="0">
                <a:solidFill>
                  <a:sysClr val="windowText" lastClr="000000"/>
                </a:solidFill>
                <a:latin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8125" y="1374775"/>
            <a:ext cx="426466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右侧“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文件夹共享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”区域选中“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总是启用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”单选按钮，然后在下方“文件夹”区域单击“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”按钮，如图1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35所示。在弹出的对话框中通过“浏览”按钮选择某个共享文件夹。本实例选择“E:＼share”，并在该文件夹中创建文本文件a.txt，该文件可以在虚拟机CentOS下被查看。</a:t>
            </a:r>
          </a:p>
        </p:txBody>
      </p:sp>
      <p:pic>
        <p:nvPicPr>
          <p:cNvPr id="3" name="图片 2" descr="1-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85" y="1702435"/>
            <a:ext cx="4404360" cy="25819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12105" y="4284345"/>
            <a:ext cx="2585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 选择共享文件夹</a:t>
            </a:r>
          </a:p>
        </p:txBody>
      </p:sp>
      <p:sp>
        <p:nvSpPr>
          <p:cNvPr id="8" name="矩形 7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7272020" y="290195"/>
            <a:ext cx="1369695" cy="1412240"/>
            <a:chOff x="5504" y="1955"/>
            <a:chExt cx="8605" cy="8867"/>
          </a:xfrm>
        </p:grpSpPr>
        <p:sp>
          <p:nvSpPr>
            <p:cNvPr id="69" name="Freeform 19"/>
            <p:cNvSpPr/>
            <p:nvPr/>
          </p:nvSpPr>
          <p:spPr bwMode="auto">
            <a:xfrm>
              <a:off x="5822" y="7764"/>
              <a:ext cx="4040" cy="3059"/>
            </a:xfrm>
            <a:custGeom>
              <a:avLst/>
              <a:gdLst>
                <a:gd name="T0" fmla="*/ 476 w 542"/>
                <a:gd name="T1" fmla="*/ 410 h 410"/>
                <a:gd name="T2" fmla="*/ 476 w 542"/>
                <a:gd name="T3" fmla="*/ 121 h 410"/>
                <a:gd name="T4" fmla="*/ 422 w 542"/>
                <a:gd name="T5" fmla="*/ 67 h 410"/>
                <a:gd name="T6" fmla="*/ 0 w 542"/>
                <a:gd name="T7" fmla="*/ 67 h 410"/>
                <a:gd name="T8" fmla="*/ 0 w 542"/>
                <a:gd name="T9" fmla="*/ 0 h 410"/>
                <a:gd name="T10" fmla="*/ 422 w 542"/>
                <a:gd name="T11" fmla="*/ 0 h 410"/>
                <a:gd name="T12" fmla="*/ 542 w 542"/>
                <a:gd name="T13" fmla="*/ 121 h 410"/>
                <a:gd name="T14" fmla="*/ 542 w 542"/>
                <a:gd name="T15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2" h="410">
                  <a:moveTo>
                    <a:pt x="476" y="410"/>
                  </a:moveTo>
                  <a:cubicBezTo>
                    <a:pt x="476" y="121"/>
                    <a:pt x="476" y="121"/>
                    <a:pt x="476" y="121"/>
                  </a:cubicBezTo>
                  <a:cubicBezTo>
                    <a:pt x="476" y="91"/>
                    <a:pt x="451" y="67"/>
                    <a:pt x="422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88" y="0"/>
                    <a:pt x="542" y="54"/>
                    <a:pt x="542" y="121"/>
                  </a:cubicBezTo>
                  <a:cubicBezTo>
                    <a:pt x="542" y="410"/>
                    <a:pt x="542" y="410"/>
                    <a:pt x="542" y="410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1" name="Freeform 20"/>
            <p:cNvSpPr/>
            <p:nvPr/>
          </p:nvSpPr>
          <p:spPr bwMode="auto">
            <a:xfrm>
              <a:off x="9616" y="7862"/>
              <a:ext cx="2939" cy="1155"/>
            </a:xfrm>
            <a:custGeom>
              <a:avLst/>
              <a:gdLst>
                <a:gd name="T0" fmla="*/ 275 w 394"/>
                <a:gd name="T1" fmla="*/ 155 h 155"/>
                <a:gd name="T2" fmla="*/ 0 w 394"/>
                <a:gd name="T3" fmla="*/ 155 h 155"/>
                <a:gd name="T4" fmla="*/ 0 w 394"/>
                <a:gd name="T5" fmla="*/ 94 h 155"/>
                <a:gd name="T6" fmla="*/ 275 w 394"/>
                <a:gd name="T7" fmla="*/ 94 h 155"/>
                <a:gd name="T8" fmla="*/ 332 w 394"/>
                <a:gd name="T9" fmla="*/ 37 h 155"/>
                <a:gd name="T10" fmla="*/ 332 w 394"/>
                <a:gd name="T11" fmla="*/ 0 h 155"/>
                <a:gd name="T12" fmla="*/ 394 w 394"/>
                <a:gd name="T13" fmla="*/ 0 h 155"/>
                <a:gd name="T14" fmla="*/ 394 w 394"/>
                <a:gd name="T15" fmla="*/ 37 h 155"/>
                <a:gd name="T16" fmla="*/ 275 w 394"/>
                <a:gd name="T1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4" h="155">
                  <a:moveTo>
                    <a:pt x="275" y="155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75" y="94"/>
                    <a:pt x="275" y="94"/>
                    <a:pt x="275" y="94"/>
                  </a:cubicBezTo>
                  <a:cubicBezTo>
                    <a:pt x="307" y="94"/>
                    <a:pt x="332" y="68"/>
                    <a:pt x="332" y="37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394" y="37"/>
                    <a:pt x="394" y="37"/>
                    <a:pt x="394" y="37"/>
                  </a:cubicBezTo>
                  <a:cubicBezTo>
                    <a:pt x="394" y="102"/>
                    <a:pt x="341" y="155"/>
                    <a:pt x="275" y="15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2" name="Freeform 21"/>
            <p:cNvSpPr/>
            <p:nvPr/>
          </p:nvSpPr>
          <p:spPr bwMode="auto">
            <a:xfrm>
              <a:off x="9998" y="3992"/>
              <a:ext cx="2683" cy="1095"/>
            </a:xfrm>
            <a:custGeom>
              <a:avLst/>
              <a:gdLst>
                <a:gd name="T0" fmla="*/ 250 w 360"/>
                <a:gd name="T1" fmla="*/ 147 h 147"/>
                <a:gd name="T2" fmla="*/ 0 w 360"/>
                <a:gd name="T3" fmla="*/ 147 h 147"/>
                <a:gd name="T4" fmla="*/ 0 w 360"/>
                <a:gd name="T5" fmla="*/ 102 h 147"/>
                <a:gd name="T6" fmla="*/ 250 w 360"/>
                <a:gd name="T7" fmla="*/ 102 h 147"/>
                <a:gd name="T8" fmla="*/ 315 w 360"/>
                <a:gd name="T9" fmla="*/ 37 h 147"/>
                <a:gd name="T10" fmla="*/ 315 w 360"/>
                <a:gd name="T11" fmla="*/ 0 h 147"/>
                <a:gd name="T12" fmla="*/ 360 w 360"/>
                <a:gd name="T13" fmla="*/ 0 h 147"/>
                <a:gd name="T14" fmla="*/ 360 w 360"/>
                <a:gd name="T15" fmla="*/ 37 h 147"/>
                <a:gd name="T16" fmla="*/ 250 w 360"/>
                <a:gd name="T17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0" h="147">
                  <a:moveTo>
                    <a:pt x="250" y="147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250" y="102"/>
                    <a:pt x="250" y="102"/>
                    <a:pt x="250" y="102"/>
                  </a:cubicBezTo>
                  <a:cubicBezTo>
                    <a:pt x="286" y="102"/>
                    <a:pt x="315" y="73"/>
                    <a:pt x="315" y="37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60" y="98"/>
                    <a:pt x="311" y="147"/>
                    <a:pt x="250" y="14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Freeform 22"/>
            <p:cNvSpPr/>
            <p:nvPr/>
          </p:nvSpPr>
          <p:spPr bwMode="auto">
            <a:xfrm>
              <a:off x="8073" y="5334"/>
              <a:ext cx="1165" cy="2692"/>
            </a:xfrm>
            <a:custGeom>
              <a:avLst/>
              <a:gdLst>
                <a:gd name="T0" fmla="*/ 156 w 156"/>
                <a:gd name="T1" fmla="*/ 361 h 361"/>
                <a:gd name="T2" fmla="*/ 95 w 156"/>
                <a:gd name="T3" fmla="*/ 361 h 361"/>
                <a:gd name="T4" fmla="*/ 95 w 156"/>
                <a:gd name="T5" fmla="*/ 118 h 361"/>
                <a:gd name="T6" fmla="*/ 38 w 156"/>
                <a:gd name="T7" fmla="*/ 61 h 361"/>
                <a:gd name="T8" fmla="*/ 0 w 156"/>
                <a:gd name="T9" fmla="*/ 61 h 361"/>
                <a:gd name="T10" fmla="*/ 0 w 156"/>
                <a:gd name="T11" fmla="*/ 0 h 361"/>
                <a:gd name="T12" fmla="*/ 38 w 156"/>
                <a:gd name="T13" fmla="*/ 0 h 361"/>
                <a:gd name="T14" fmla="*/ 156 w 156"/>
                <a:gd name="T15" fmla="*/ 118 h 361"/>
                <a:gd name="T16" fmla="*/ 156 w 156"/>
                <a:gd name="T17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361">
                  <a:moveTo>
                    <a:pt x="156" y="361"/>
                  </a:moveTo>
                  <a:cubicBezTo>
                    <a:pt x="95" y="361"/>
                    <a:pt x="95" y="361"/>
                    <a:pt x="95" y="361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95" y="87"/>
                    <a:pt x="69" y="61"/>
                    <a:pt x="38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03" y="0"/>
                    <a:pt x="156" y="53"/>
                    <a:pt x="156" y="118"/>
                  </a:cubicBezTo>
                  <a:lnTo>
                    <a:pt x="156" y="36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4" name="Freeform 23"/>
            <p:cNvSpPr/>
            <p:nvPr/>
          </p:nvSpPr>
          <p:spPr bwMode="auto">
            <a:xfrm>
              <a:off x="10528" y="6259"/>
              <a:ext cx="3264" cy="2610"/>
            </a:xfrm>
            <a:custGeom>
              <a:avLst/>
              <a:gdLst>
                <a:gd name="T0" fmla="*/ 54 w 438"/>
                <a:gd name="T1" fmla="*/ 350 h 350"/>
                <a:gd name="T2" fmla="*/ 0 w 438"/>
                <a:gd name="T3" fmla="*/ 350 h 350"/>
                <a:gd name="T4" fmla="*/ 0 w 438"/>
                <a:gd name="T5" fmla="*/ 114 h 350"/>
                <a:gd name="T6" fmla="*/ 115 w 438"/>
                <a:gd name="T7" fmla="*/ 0 h 350"/>
                <a:gd name="T8" fmla="*/ 438 w 438"/>
                <a:gd name="T9" fmla="*/ 0 h 350"/>
                <a:gd name="T10" fmla="*/ 438 w 438"/>
                <a:gd name="T11" fmla="*/ 53 h 350"/>
                <a:gd name="T12" fmla="*/ 115 w 438"/>
                <a:gd name="T13" fmla="*/ 53 h 350"/>
                <a:gd name="T14" fmla="*/ 54 w 438"/>
                <a:gd name="T15" fmla="*/ 114 h 350"/>
                <a:gd name="T16" fmla="*/ 54 w 438"/>
                <a:gd name="T17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8" h="350">
                  <a:moveTo>
                    <a:pt x="54" y="350"/>
                  </a:moveTo>
                  <a:cubicBezTo>
                    <a:pt x="0" y="350"/>
                    <a:pt x="0" y="350"/>
                    <a:pt x="0" y="35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438" y="0"/>
                    <a:pt x="438" y="0"/>
                    <a:pt x="438" y="0"/>
                  </a:cubicBezTo>
                  <a:cubicBezTo>
                    <a:pt x="438" y="53"/>
                    <a:pt x="438" y="53"/>
                    <a:pt x="438" y="53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81" y="53"/>
                    <a:pt x="54" y="80"/>
                    <a:pt x="54" y="114"/>
                  </a:cubicBezTo>
                  <a:lnTo>
                    <a:pt x="54" y="35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5" name="Freeform 24"/>
            <p:cNvSpPr/>
            <p:nvPr/>
          </p:nvSpPr>
          <p:spPr bwMode="auto">
            <a:xfrm>
              <a:off x="7037" y="3105"/>
              <a:ext cx="2825" cy="1095"/>
            </a:xfrm>
            <a:custGeom>
              <a:avLst/>
              <a:gdLst>
                <a:gd name="T0" fmla="*/ 379 w 379"/>
                <a:gd name="T1" fmla="*/ 147 h 147"/>
                <a:gd name="T2" fmla="*/ 110 w 379"/>
                <a:gd name="T3" fmla="*/ 147 h 147"/>
                <a:gd name="T4" fmla="*/ 0 w 379"/>
                <a:gd name="T5" fmla="*/ 37 h 147"/>
                <a:gd name="T6" fmla="*/ 0 w 379"/>
                <a:gd name="T7" fmla="*/ 0 h 147"/>
                <a:gd name="T8" fmla="*/ 45 w 379"/>
                <a:gd name="T9" fmla="*/ 0 h 147"/>
                <a:gd name="T10" fmla="*/ 45 w 379"/>
                <a:gd name="T11" fmla="*/ 37 h 147"/>
                <a:gd name="T12" fmla="*/ 110 w 379"/>
                <a:gd name="T13" fmla="*/ 102 h 147"/>
                <a:gd name="T14" fmla="*/ 379 w 379"/>
                <a:gd name="T15" fmla="*/ 102 h 147"/>
                <a:gd name="T16" fmla="*/ 379 w 379"/>
                <a:gd name="T17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9" h="147">
                  <a:moveTo>
                    <a:pt x="379" y="147"/>
                  </a:moveTo>
                  <a:cubicBezTo>
                    <a:pt x="110" y="147"/>
                    <a:pt x="110" y="147"/>
                    <a:pt x="110" y="147"/>
                  </a:cubicBezTo>
                  <a:cubicBezTo>
                    <a:pt x="49" y="147"/>
                    <a:pt x="0" y="98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73"/>
                    <a:pt x="74" y="102"/>
                    <a:pt x="110" y="102"/>
                  </a:cubicBezTo>
                  <a:cubicBezTo>
                    <a:pt x="379" y="102"/>
                    <a:pt x="379" y="102"/>
                    <a:pt x="379" y="102"/>
                  </a:cubicBezTo>
                  <a:lnTo>
                    <a:pt x="379" y="14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6" name="Freeform 25"/>
            <p:cNvSpPr/>
            <p:nvPr/>
          </p:nvSpPr>
          <p:spPr bwMode="auto">
            <a:xfrm>
              <a:off x="6785" y="5930"/>
              <a:ext cx="2213" cy="1127"/>
            </a:xfrm>
            <a:custGeom>
              <a:avLst/>
              <a:gdLst>
                <a:gd name="T0" fmla="*/ 297 w 297"/>
                <a:gd name="T1" fmla="*/ 151 h 151"/>
                <a:gd name="T2" fmla="*/ 114 w 297"/>
                <a:gd name="T3" fmla="*/ 151 h 151"/>
                <a:gd name="T4" fmla="*/ 0 w 297"/>
                <a:gd name="T5" fmla="*/ 37 h 151"/>
                <a:gd name="T6" fmla="*/ 0 w 297"/>
                <a:gd name="T7" fmla="*/ 0 h 151"/>
                <a:gd name="T8" fmla="*/ 53 w 297"/>
                <a:gd name="T9" fmla="*/ 0 h 151"/>
                <a:gd name="T10" fmla="*/ 53 w 297"/>
                <a:gd name="T11" fmla="*/ 37 h 151"/>
                <a:gd name="T12" fmla="*/ 114 w 297"/>
                <a:gd name="T13" fmla="*/ 98 h 151"/>
                <a:gd name="T14" fmla="*/ 297 w 297"/>
                <a:gd name="T15" fmla="*/ 98 h 151"/>
                <a:gd name="T16" fmla="*/ 297 w 297"/>
                <a:gd name="T1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151">
                  <a:moveTo>
                    <a:pt x="297" y="151"/>
                  </a:moveTo>
                  <a:cubicBezTo>
                    <a:pt x="114" y="151"/>
                    <a:pt x="114" y="151"/>
                    <a:pt x="114" y="151"/>
                  </a:cubicBezTo>
                  <a:cubicBezTo>
                    <a:pt x="51" y="151"/>
                    <a:pt x="0" y="100"/>
                    <a:pt x="0" y="3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71"/>
                    <a:pt x="81" y="98"/>
                    <a:pt x="114" y="98"/>
                  </a:cubicBezTo>
                  <a:cubicBezTo>
                    <a:pt x="297" y="98"/>
                    <a:pt x="297" y="98"/>
                    <a:pt x="297" y="98"/>
                  </a:cubicBezTo>
                  <a:lnTo>
                    <a:pt x="297" y="15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7" name="Freeform 26"/>
            <p:cNvSpPr/>
            <p:nvPr/>
          </p:nvSpPr>
          <p:spPr bwMode="auto">
            <a:xfrm>
              <a:off x="8998" y="4254"/>
              <a:ext cx="1127" cy="2213"/>
            </a:xfrm>
            <a:custGeom>
              <a:avLst/>
              <a:gdLst>
                <a:gd name="T0" fmla="*/ 37 w 151"/>
                <a:gd name="T1" fmla="*/ 297 h 297"/>
                <a:gd name="T2" fmla="*/ 0 w 151"/>
                <a:gd name="T3" fmla="*/ 297 h 297"/>
                <a:gd name="T4" fmla="*/ 0 w 151"/>
                <a:gd name="T5" fmla="*/ 244 h 297"/>
                <a:gd name="T6" fmla="*/ 37 w 151"/>
                <a:gd name="T7" fmla="*/ 244 h 297"/>
                <a:gd name="T8" fmla="*/ 98 w 151"/>
                <a:gd name="T9" fmla="*/ 183 h 297"/>
                <a:gd name="T10" fmla="*/ 98 w 151"/>
                <a:gd name="T11" fmla="*/ 0 h 297"/>
                <a:gd name="T12" fmla="*/ 151 w 151"/>
                <a:gd name="T13" fmla="*/ 0 h 297"/>
                <a:gd name="T14" fmla="*/ 151 w 151"/>
                <a:gd name="T15" fmla="*/ 183 h 297"/>
                <a:gd name="T16" fmla="*/ 37 w 151"/>
                <a:gd name="T17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97">
                  <a:moveTo>
                    <a:pt x="37" y="297"/>
                  </a:moveTo>
                  <a:cubicBezTo>
                    <a:pt x="0" y="297"/>
                    <a:pt x="0" y="297"/>
                    <a:pt x="0" y="297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37" y="244"/>
                    <a:pt x="37" y="244"/>
                    <a:pt x="37" y="244"/>
                  </a:cubicBezTo>
                  <a:cubicBezTo>
                    <a:pt x="71" y="244"/>
                    <a:pt x="98" y="216"/>
                    <a:pt x="98" y="183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183"/>
                    <a:pt x="151" y="183"/>
                    <a:pt x="151" y="183"/>
                  </a:cubicBezTo>
                  <a:cubicBezTo>
                    <a:pt x="151" y="246"/>
                    <a:pt x="100" y="297"/>
                    <a:pt x="37" y="29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Freeform 27"/>
            <p:cNvSpPr/>
            <p:nvPr/>
          </p:nvSpPr>
          <p:spPr bwMode="auto">
            <a:xfrm>
              <a:off x="9730" y="2136"/>
              <a:ext cx="1133" cy="2213"/>
            </a:xfrm>
            <a:custGeom>
              <a:avLst/>
              <a:gdLst>
                <a:gd name="T0" fmla="*/ 53 w 152"/>
                <a:gd name="T1" fmla="*/ 297 h 297"/>
                <a:gd name="T2" fmla="*/ 0 w 152"/>
                <a:gd name="T3" fmla="*/ 297 h 297"/>
                <a:gd name="T4" fmla="*/ 0 w 152"/>
                <a:gd name="T5" fmla="*/ 114 h 297"/>
                <a:gd name="T6" fmla="*/ 114 w 152"/>
                <a:gd name="T7" fmla="*/ 0 h 297"/>
                <a:gd name="T8" fmla="*/ 152 w 152"/>
                <a:gd name="T9" fmla="*/ 0 h 297"/>
                <a:gd name="T10" fmla="*/ 152 w 152"/>
                <a:gd name="T11" fmla="*/ 53 h 297"/>
                <a:gd name="T12" fmla="*/ 114 w 152"/>
                <a:gd name="T13" fmla="*/ 53 h 297"/>
                <a:gd name="T14" fmla="*/ 53 w 152"/>
                <a:gd name="T15" fmla="*/ 114 h 297"/>
                <a:gd name="T16" fmla="*/ 53 w 152"/>
                <a:gd name="T17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97">
                  <a:moveTo>
                    <a:pt x="53" y="297"/>
                  </a:moveTo>
                  <a:cubicBezTo>
                    <a:pt x="0" y="297"/>
                    <a:pt x="0" y="297"/>
                    <a:pt x="0" y="297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3"/>
                    <a:pt x="152" y="53"/>
                    <a:pt x="152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81" y="53"/>
                    <a:pt x="53" y="80"/>
                    <a:pt x="53" y="114"/>
                  </a:cubicBezTo>
                  <a:lnTo>
                    <a:pt x="53" y="29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5504" y="7688"/>
              <a:ext cx="675" cy="6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6641" y="5429"/>
              <a:ext cx="675" cy="6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13435" y="6129"/>
              <a:ext cx="675" cy="6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2177" y="3541"/>
              <a:ext cx="675" cy="6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6861" y="2582"/>
              <a:ext cx="675" cy="6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10494" y="1955"/>
              <a:ext cx="675" cy="6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62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654685" y="614045"/>
            <a:ext cx="4055745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1.2.3 实例三：设置共享目录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8020" y="1309370"/>
            <a:ext cx="7808595" cy="3415030"/>
          </a:xfrm>
          <a:prstGeom prst="rect">
            <a:avLst/>
          </a:prstGeom>
          <a:noFill/>
          <a:ln w="31750" cmpd="thickThin">
            <a:solidFill>
              <a:schemeClr val="accent5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虚拟机上验证该共享文件是否可用。VMware中默认的共享路径是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/mnt/hgfs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，CentOS 7以前的版本可以在该文件夹下发现上一步骤中共享的文件夹share，但CentOS 7不会自动挂载，所以看不到该文件夹。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3169285"/>
            <a:ext cx="5391150" cy="13716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54685" y="614045"/>
            <a:ext cx="4055745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1.2.3 实例三：设置共享目录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5" name="图片 3" descr="www_tuweimei_comComp_22252162_ukS466RfNUsONHCyrTc5hCP68s1KGog1.jpg"/>
          <p:cNvPicPr>
            <a:picLocks noGrp="1"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35" y="3384550"/>
            <a:ext cx="1902460" cy="1902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48640" y="1132840"/>
            <a:ext cx="804735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命令终端执行vmware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hgfsclient命令会显示主机共享的文件夹名称，可以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挂载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该共享文件夹。执行命令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vmhgfs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fuse.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 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/share 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/mnt/hgfs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实现挂载，以后在/mnt/hgfs目录中就可以查看Windows目录E:＼share下的所有内容，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进而实现复制和移动操作。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445" y="2957830"/>
            <a:ext cx="6030595" cy="20078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54685" y="614045"/>
            <a:ext cx="4055745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1.2.3 实例三：设置共享目录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8495" y="1102995"/>
            <a:ext cx="796036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虽然实现了文件夹共享，但是需要注意的是，如果虚拟机重新启动，则必须再次进行挂载操作，因此将挂载命令写入开机启动文件中，使得每次启动时都进行自动挂载。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0" y="2440940"/>
            <a:ext cx="7759065" cy="9417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37535" y="3523615"/>
            <a:ext cx="4298950" cy="1481257"/>
          </a:xfrm>
          <a:prstGeom prst="wedgeRoundRectCallout">
            <a:avLst>
              <a:gd name="adj1" fmla="val 58766"/>
              <a:gd name="adj2" fmla="val -2350"/>
              <a:gd name="adj3" fmla="val 16667"/>
            </a:avLst>
          </a:prstGeom>
          <a:noFill/>
          <a:ln w="28575">
            <a:solidFill>
              <a:srgbClr val="7030A0"/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当然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该步骤也可以通过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文件内容后保存来实现。不论采用哪种形式，都必须修改该文件的属性为可执行。</a:t>
            </a:r>
          </a:p>
        </p:txBody>
      </p:sp>
      <p:sp>
        <p:nvSpPr>
          <p:cNvPr id="8" name="矩形 7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00356" name="图片 4" descr="www_tuweimei_comComp_22301892_jKKc1qn7Nye38gA6SJTtxVIi89kV9mHi.jpg"/>
          <p:cNvPicPr>
            <a:picLocks noGrp="1"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0790" y="3818255"/>
            <a:ext cx="1144905" cy="14300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654685" y="614045"/>
            <a:ext cx="4055745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1.2.3 实例三：设置共享目录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5486"/>
            <a:ext cx="6912768" cy="475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0"/>
            <a:ext cx="5256584" cy="509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7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48180" y="1762760"/>
            <a:ext cx="7049135" cy="26560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/etc/rc.d/rc.local文件：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配置文件会在用户登录之前读取，文件中写入的命令会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在每次系统启动时执行一次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。也就是说，如果有任何需要在系统启动时运行的工作，只需写入 /etc/rc.d/rc.local配置文件即可在开机启动时执行。</a:t>
            </a:r>
          </a:p>
        </p:txBody>
      </p:sp>
      <p:sp>
        <p:nvSpPr>
          <p:cNvPr id="8" name="矩形 7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5" name="图片 4" descr="timg[2]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>
                  <a:alpha val="100000"/>
                </a:srgbClr>
              </a:clrFrom>
              <a:clrTo>
                <a:srgbClr val="F7F7F7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9360"/>
            <a:ext cx="1817370" cy="154051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267335" y="2700655"/>
            <a:ext cx="1282700" cy="5397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 充</a:t>
            </a:r>
          </a:p>
        </p:txBody>
      </p:sp>
      <p:sp>
        <p:nvSpPr>
          <p:cNvPr id="4" name="矩形 3"/>
          <p:cNvSpPr/>
          <p:nvPr/>
        </p:nvSpPr>
        <p:spPr>
          <a:xfrm>
            <a:off x="654685" y="614045"/>
            <a:ext cx="4055745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1.2.3 实例三：设置共享目录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7020" y="1211580"/>
            <a:ext cx="5941060" cy="13379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除了使用该方法实现外，还可以通过修改/etc/fstab文件进行开机自动挂载，具体实现步骤和可能出现的问题如下：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611120" y="2145665"/>
            <a:ext cx="6367032" cy="2866700"/>
            <a:chOff x="1102" y="4110"/>
            <a:chExt cx="12195" cy="549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rcRect t="81447"/>
            <a:stretch>
              <a:fillRect/>
            </a:stretch>
          </p:blipFill>
          <p:spPr>
            <a:xfrm>
              <a:off x="1102" y="7535"/>
              <a:ext cx="12195" cy="206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rcRect b="69093"/>
            <a:stretch>
              <a:fillRect/>
            </a:stretch>
          </p:blipFill>
          <p:spPr>
            <a:xfrm>
              <a:off x="1102" y="4110"/>
              <a:ext cx="12195" cy="3440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54685" y="614045"/>
            <a:ext cx="4055745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1.2.3 实例三：设置共享目录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8495" y="1069975"/>
            <a:ext cx="7874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输入最后一行后保存退出，再次启动时会自动挂载。但是需要特别注意的是，如果该行在输入时有错误，启动时会出现如下提示：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" y="2045970"/>
            <a:ext cx="7821295" cy="8572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90090" y="2903220"/>
            <a:ext cx="7061200" cy="2168525"/>
          </a:xfrm>
          <a:prstGeom prst="rect">
            <a:avLst/>
          </a:prstGeom>
          <a:noFill/>
          <a:ln w="31750" cmpd="dbl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此时根据提示输入超级用户root密码，进入命令终端界面，重新修改/etc/fstab，确认无误后保存并重新启动，实现自动挂载操作。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为了避免输入错误导致无法重新正常启动的情况发生，在修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改/etc/fstab文件后执行命令mount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a进行挂载测试，若出现错误提示，则进行修改，确认无误后再进行重启即可。</a:t>
            </a:r>
          </a:p>
        </p:txBody>
      </p:sp>
      <p:sp>
        <p:nvSpPr>
          <p:cNvPr id="10" name="矩形 9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54685" y="614045"/>
            <a:ext cx="4055745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1.2.3 实例三：设置共享目录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022475" y="1309370"/>
            <a:ext cx="6948170" cy="33229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/etc/fstab文件：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系统开机时会主动读取/etc/fstab文件的内容，根据文件里面的配置挂载磁盘到指定的目录。将磁盘的挂载信息写入该文件中实现开机启动自动挂载操作。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根据上面的显示可以知道该文件的每行由6个字段域构成：&lt;file system&gt;、&lt;mount point&gt;、&lt;type&gt;、&lt;options&gt;、&lt;dump&gt;和&lt;pass&gt;。</a:t>
            </a:r>
          </a:p>
        </p:txBody>
      </p:sp>
      <p:sp>
        <p:nvSpPr>
          <p:cNvPr id="10" name="矩形 9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B5655E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 Linux内核及发行版本简介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338455" y="523875"/>
            <a:ext cx="5211445" cy="0"/>
          </a:xfrm>
          <a:prstGeom prst="line">
            <a:avLst/>
          </a:prstGeom>
          <a:ln>
            <a:solidFill>
              <a:srgbClr val="B5655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5" name="图片 4" descr="timg[2]"/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>
                  <a:alpha val="100000"/>
                </a:srgbClr>
              </a:clrFrom>
              <a:clrTo>
                <a:srgbClr val="F7F7F7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9360"/>
            <a:ext cx="1817370" cy="154051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67335" y="2700655"/>
            <a:ext cx="1282700" cy="5397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 充</a:t>
            </a:r>
          </a:p>
        </p:txBody>
      </p:sp>
      <p:sp>
        <p:nvSpPr>
          <p:cNvPr id="2" name="矩形 1"/>
          <p:cNvSpPr/>
          <p:nvPr/>
        </p:nvSpPr>
        <p:spPr>
          <a:xfrm>
            <a:off x="654685" y="614045"/>
            <a:ext cx="4055745" cy="460375"/>
          </a:xfrm>
          <a:prstGeom prst="rect">
            <a:avLst/>
          </a:prstGeom>
          <a:ln w="28575" cmpd="dbl">
            <a:solidFill>
              <a:srgbClr val="B5655E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1.2.3 实例三：设置共享目录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9720" y="722630"/>
            <a:ext cx="1856105" cy="460375"/>
            <a:chOff x="517" y="482"/>
            <a:chExt cx="2923" cy="725"/>
          </a:xfrm>
        </p:grpSpPr>
        <p:sp>
          <p:nvSpPr>
            <p:cNvPr id="7" name="矩形 6"/>
            <p:cNvSpPr/>
            <p:nvPr/>
          </p:nvSpPr>
          <p:spPr>
            <a:xfrm rot="13500000">
              <a:off x="517" y="653"/>
              <a:ext cx="344" cy="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13500000">
              <a:off x="816" y="693"/>
              <a:ext cx="264" cy="2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223" y="482"/>
              <a:ext cx="2217" cy="725"/>
            </a:xfrm>
            <a:prstGeom prst="rect">
              <a:avLst/>
            </a:prstGeom>
            <a:ln w="31750">
              <a:solidFill>
                <a:schemeClr val="accent1"/>
              </a:solidFill>
              <a:prstDash val="sysDot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知识重点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594100" y="2959735"/>
            <a:ext cx="1856105" cy="460375"/>
            <a:chOff x="517" y="482"/>
            <a:chExt cx="2923" cy="725"/>
          </a:xfrm>
        </p:grpSpPr>
        <p:sp>
          <p:nvSpPr>
            <p:cNvPr id="4" name="矩形 3"/>
            <p:cNvSpPr/>
            <p:nvPr/>
          </p:nvSpPr>
          <p:spPr>
            <a:xfrm rot="13500000">
              <a:off x="517" y="653"/>
              <a:ext cx="344" cy="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 rot="13500000">
              <a:off x="816" y="693"/>
              <a:ext cx="264" cy="2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223" y="482"/>
              <a:ext cx="2217" cy="725"/>
            </a:xfrm>
            <a:prstGeom prst="rect">
              <a:avLst/>
            </a:prstGeom>
            <a:ln w="31750">
              <a:solidFill>
                <a:schemeClr val="accent1"/>
              </a:solidFill>
              <a:prstDash val="sysDot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知识难点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410335" y="1183005"/>
            <a:ext cx="422529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CentOS 7的安装过程。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虚拟机工具的安装步骤。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755515" y="3420110"/>
            <a:ext cx="409194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虚拟机共享文件夹实现过程。</a:t>
            </a: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虚拟机3种上网方式的设置方法。</a:t>
            </a:r>
          </a:p>
        </p:txBody>
      </p:sp>
      <p:sp>
        <p:nvSpPr>
          <p:cNvPr id="16" name="任意多边形 15"/>
          <p:cNvSpPr/>
          <p:nvPr/>
        </p:nvSpPr>
        <p:spPr>
          <a:xfrm>
            <a:off x="851535" y="288925"/>
            <a:ext cx="7565390" cy="4267835"/>
          </a:xfrm>
          <a:custGeom>
            <a:avLst/>
            <a:gdLst>
              <a:gd name="connisteX0" fmla="*/ 0 w 7052310"/>
              <a:gd name="connsiteY0" fmla="*/ 3965575 h 3965575"/>
              <a:gd name="connisteX1" fmla="*/ 890270 w 7052310"/>
              <a:gd name="connsiteY1" fmla="*/ 2707005 h 3965575"/>
              <a:gd name="connisteX2" fmla="*/ 2707640 w 7052310"/>
              <a:gd name="connsiteY2" fmla="*/ 2224405 h 3965575"/>
              <a:gd name="connisteX3" fmla="*/ 4733290 w 7052310"/>
              <a:gd name="connsiteY3" fmla="*/ 1788795 h 3965575"/>
              <a:gd name="connisteX4" fmla="*/ 5897245 w 7052310"/>
              <a:gd name="connsiteY4" fmla="*/ 1173480 h 3965575"/>
              <a:gd name="connisteX5" fmla="*/ 7052310 w 7052310"/>
              <a:gd name="connsiteY5" fmla="*/ 0 h 39655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052310" h="3965575">
                <a:moveTo>
                  <a:pt x="0" y="3965575"/>
                </a:moveTo>
                <a:cubicBezTo>
                  <a:pt x="141605" y="3723640"/>
                  <a:pt x="348615" y="3054985"/>
                  <a:pt x="890270" y="2707005"/>
                </a:cubicBezTo>
                <a:cubicBezTo>
                  <a:pt x="1431925" y="2359025"/>
                  <a:pt x="1939290" y="2407920"/>
                  <a:pt x="2707640" y="2224405"/>
                </a:cubicBezTo>
                <a:cubicBezTo>
                  <a:pt x="3475990" y="2040890"/>
                  <a:pt x="4095115" y="1998980"/>
                  <a:pt x="4733290" y="1788795"/>
                </a:cubicBezTo>
                <a:cubicBezTo>
                  <a:pt x="5371465" y="1578610"/>
                  <a:pt x="5433695" y="1530985"/>
                  <a:pt x="5897245" y="1173480"/>
                </a:cubicBezTo>
                <a:cubicBezTo>
                  <a:pt x="6360795" y="815975"/>
                  <a:pt x="6844665" y="222250"/>
                  <a:pt x="7052310" y="0"/>
                </a:cubicBezTo>
              </a:path>
            </a:pathLst>
          </a:custGeom>
          <a:noFill/>
          <a:ln w="28575" cmpd="dbl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7694295" y="565150"/>
            <a:ext cx="947420" cy="1802765"/>
            <a:chOff x="8730" y="0"/>
            <a:chExt cx="1589087" cy="3021084"/>
          </a:xfrm>
          <a:gradFill>
            <a:gsLst>
              <a:gs pos="0">
                <a:srgbClr val="254E6B"/>
              </a:gs>
              <a:gs pos="100000">
                <a:srgbClr val="1F3F57"/>
              </a:gs>
            </a:gsLst>
            <a:lin ang="2700000" scaled="1"/>
          </a:gradFill>
        </p:grpSpPr>
        <p:cxnSp>
          <p:nvCxnSpPr>
            <p:cNvPr id="58" name="直接连接符 57"/>
            <p:cNvCxnSpPr/>
            <p:nvPr/>
          </p:nvCxnSpPr>
          <p:spPr>
            <a:xfrm>
              <a:off x="803273" y="0"/>
              <a:ext cx="0" cy="1381196"/>
            </a:xfrm>
            <a:prstGeom prst="line">
              <a:avLst/>
            </a:prstGeom>
            <a:grpFill/>
            <a:ln w="28575">
              <a:solidFill>
                <a:srgbClr val="254E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4"/>
            <p:cNvGrpSpPr>
              <a:grpSpLocks noChangeAspect="1"/>
            </p:cNvGrpSpPr>
            <p:nvPr/>
          </p:nvGrpSpPr>
          <p:grpSpPr bwMode="auto">
            <a:xfrm>
              <a:off x="8730" y="1381196"/>
              <a:ext cx="1589087" cy="1639888"/>
              <a:chOff x="1308" y="1009"/>
              <a:chExt cx="1001" cy="1033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1528" y="1009"/>
                <a:ext cx="571" cy="830"/>
              </a:xfrm>
              <a:custGeom>
                <a:avLst/>
                <a:gdLst>
                  <a:gd name="T0" fmla="*/ 404 w 439"/>
                  <a:gd name="T1" fmla="*/ 298 h 638"/>
                  <a:gd name="T2" fmla="*/ 321 w 439"/>
                  <a:gd name="T3" fmla="*/ 223 h 638"/>
                  <a:gd name="T4" fmla="*/ 321 w 439"/>
                  <a:gd name="T5" fmla="*/ 50 h 638"/>
                  <a:gd name="T6" fmla="*/ 318 w 439"/>
                  <a:gd name="T7" fmla="*/ 41 h 638"/>
                  <a:gd name="T8" fmla="*/ 221 w 439"/>
                  <a:gd name="T9" fmla="*/ 0 h 638"/>
                  <a:gd name="T10" fmla="*/ 118 w 439"/>
                  <a:gd name="T11" fmla="*/ 40 h 638"/>
                  <a:gd name="T12" fmla="*/ 114 w 439"/>
                  <a:gd name="T13" fmla="*/ 50 h 638"/>
                  <a:gd name="T14" fmla="*/ 114 w 439"/>
                  <a:gd name="T15" fmla="*/ 225 h 638"/>
                  <a:gd name="T16" fmla="*/ 34 w 439"/>
                  <a:gd name="T17" fmla="*/ 300 h 638"/>
                  <a:gd name="T18" fmla="*/ 0 w 439"/>
                  <a:gd name="T19" fmla="*/ 418 h 638"/>
                  <a:gd name="T20" fmla="*/ 220 w 439"/>
                  <a:gd name="T21" fmla="*/ 638 h 638"/>
                  <a:gd name="T22" fmla="*/ 439 w 439"/>
                  <a:gd name="T23" fmla="*/ 418 h 638"/>
                  <a:gd name="T24" fmla="*/ 404 w 439"/>
                  <a:gd name="T25" fmla="*/ 29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9" h="638">
                    <a:moveTo>
                      <a:pt x="404" y="298"/>
                    </a:moveTo>
                    <a:cubicBezTo>
                      <a:pt x="383" y="267"/>
                      <a:pt x="355" y="241"/>
                      <a:pt x="321" y="223"/>
                    </a:cubicBezTo>
                    <a:cubicBezTo>
                      <a:pt x="321" y="222"/>
                      <a:pt x="321" y="50"/>
                      <a:pt x="321" y="50"/>
                    </a:cubicBezTo>
                    <a:cubicBezTo>
                      <a:pt x="321" y="47"/>
                      <a:pt x="320" y="44"/>
                      <a:pt x="318" y="41"/>
                    </a:cubicBezTo>
                    <a:cubicBezTo>
                      <a:pt x="316" y="39"/>
                      <a:pt x="282" y="0"/>
                      <a:pt x="221" y="0"/>
                    </a:cubicBezTo>
                    <a:cubicBezTo>
                      <a:pt x="162" y="0"/>
                      <a:pt x="120" y="38"/>
                      <a:pt x="118" y="40"/>
                    </a:cubicBezTo>
                    <a:cubicBezTo>
                      <a:pt x="116" y="43"/>
                      <a:pt x="114" y="46"/>
                      <a:pt x="114" y="50"/>
                    </a:cubicBezTo>
                    <a:cubicBezTo>
                      <a:pt x="114" y="50"/>
                      <a:pt x="114" y="223"/>
                      <a:pt x="114" y="225"/>
                    </a:cubicBezTo>
                    <a:cubicBezTo>
                      <a:pt x="81" y="243"/>
                      <a:pt x="54" y="269"/>
                      <a:pt x="34" y="300"/>
                    </a:cubicBezTo>
                    <a:cubicBezTo>
                      <a:pt x="11" y="335"/>
                      <a:pt x="0" y="376"/>
                      <a:pt x="0" y="418"/>
                    </a:cubicBezTo>
                    <a:cubicBezTo>
                      <a:pt x="0" y="539"/>
                      <a:pt x="98" y="638"/>
                      <a:pt x="220" y="638"/>
                    </a:cubicBezTo>
                    <a:cubicBezTo>
                      <a:pt x="341" y="638"/>
                      <a:pt x="439" y="539"/>
                      <a:pt x="439" y="418"/>
                    </a:cubicBezTo>
                    <a:cubicBezTo>
                      <a:pt x="439" y="375"/>
                      <a:pt x="427" y="334"/>
                      <a:pt x="404" y="298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1" name="Freeform 6"/>
              <p:cNvSpPr>
                <a:spLocks noEditPoints="1"/>
              </p:cNvSpPr>
              <p:nvPr/>
            </p:nvSpPr>
            <p:spPr bwMode="auto">
              <a:xfrm>
                <a:off x="1526" y="1009"/>
                <a:ext cx="573" cy="830"/>
              </a:xfrm>
              <a:custGeom>
                <a:avLst/>
                <a:gdLst>
                  <a:gd name="T0" fmla="*/ 440 w 440"/>
                  <a:gd name="T1" fmla="*/ 418 h 638"/>
                  <a:gd name="T2" fmla="*/ 322 w 440"/>
                  <a:gd name="T3" fmla="*/ 223 h 638"/>
                  <a:gd name="T4" fmla="*/ 319 w 440"/>
                  <a:gd name="T5" fmla="*/ 41 h 638"/>
                  <a:gd name="T6" fmla="*/ 119 w 440"/>
                  <a:gd name="T7" fmla="*/ 40 h 638"/>
                  <a:gd name="T8" fmla="*/ 114 w 440"/>
                  <a:gd name="T9" fmla="*/ 225 h 638"/>
                  <a:gd name="T10" fmla="*/ 0 w 440"/>
                  <a:gd name="T11" fmla="*/ 418 h 638"/>
                  <a:gd name="T12" fmla="*/ 143 w 440"/>
                  <a:gd name="T13" fmla="*/ 75 h 638"/>
                  <a:gd name="T14" fmla="*/ 294 w 440"/>
                  <a:gd name="T15" fmla="*/ 134 h 638"/>
                  <a:gd name="T16" fmla="*/ 143 w 440"/>
                  <a:gd name="T17" fmla="*/ 75 h 638"/>
                  <a:gd name="T18" fmla="*/ 294 w 440"/>
                  <a:gd name="T19" fmla="*/ 162 h 638"/>
                  <a:gd name="T20" fmla="*/ 294 w 440"/>
                  <a:gd name="T21" fmla="*/ 189 h 638"/>
                  <a:gd name="T22" fmla="*/ 143 w 440"/>
                  <a:gd name="T23" fmla="*/ 134 h 638"/>
                  <a:gd name="T24" fmla="*/ 213 w 440"/>
                  <a:gd name="T25" fmla="*/ 411 h 638"/>
                  <a:gd name="T26" fmla="*/ 184 w 440"/>
                  <a:gd name="T27" fmla="*/ 400 h 638"/>
                  <a:gd name="T28" fmla="*/ 196 w 440"/>
                  <a:gd name="T29" fmla="*/ 200 h 638"/>
                  <a:gd name="T30" fmla="*/ 230 w 440"/>
                  <a:gd name="T31" fmla="*/ 228 h 638"/>
                  <a:gd name="T32" fmla="*/ 218 w 440"/>
                  <a:gd name="T33" fmla="*/ 408 h 638"/>
                  <a:gd name="T34" fmla="*/ 213 w 440"/>
                  <a:gd name="T35" fmla="*/ 459 h 638"/>
                  <a:gd name="T36" fmla="*/ 213 w 440"/>
                  <a:gd name="T37" fmla="*/ 435 h 638"/>
                  <a:gd name="T38" fmla="*/ 136 w 440"/>
                  <a:gd name="T39" fmla="*/ 245 h 638"/>
                  <a:gd name="T40" fmla="*/ 143 w 440"/>
                  <a:gd name="T41" fmla="*/ 191 h 638"/>
                  <a:gd name="T42" fmla="*/ 183 w 440"/>
                  <a:gd name="T43" fmla="*/ 228 h 638"/>
                  <a:gd name="T44" fmla="*/ 146 w 440"/>
                  <a:gd name="T45" fmla="*/ 411 h 638"/>
                  <a:gd name="T46" fmla="*/ 139 w 440"/>
                  <a:gd name="T47" fmla="*/ 470 h 638"/>
                  <a:gd name="T48" fmla="*/ 181 w 440"/>
                  <a:gd name="T49" fmla="*/ 421 h 638"/>
                  <a:gd name="T50" fmla="*/ 188 w 440"/>
                  <a:gd name="T51" fmla="*/ 450 h 638"/>
                  <a:gd name="T52" fmla="*/ 237 w 440"/>
                  <a:gd name="T53" fmla="*/ 450 h 638"/>
                  <a:gd name="T54" fmla="*/ 245 w 440"/>
                  <a:gd name="T55" fmla="*/ 421 h 638"/>
                  <a:gd name="T56" fmla="*/ 286 w 440"/>
                  <a:gd name="T57" fmla="*/ 470 h 638"/>
                  <a:gd name="T58" fmla="*/ 279 w 440"/>
                  <a:gd name="T59" fmla="*/ 411 h 638"/>
                  <a:gd name="T60" fmla="*/ 243 w 440"/>
                  <a:gd name="T61" fmla="*/ 228 h 638"/>
                  <a:gd name="T62" fmla="*/ 294 w 440"/>
                  <a:gd name="T63" fmla="*/ 217 h 638"/>
                  <a:gd name="T64" fmla="*/ 302 w 440"/>
                  <a:gd name="T65" fmla="*/ 244 h 638"/>
                  <a:gd name="T66" fmla="*/ 220 w 440"/>
                  <a:gd name="T67" fmla="*/ 610 h 638"/>
                  <a:gd name="T68" fmla="*/ 136 w 440"/>
                  <a:gd name="T69" fmla="*/ 245 h 638"/>
                  <a:gd name="T70" fmla="*/ 160 w 440"/>
                  <a:gd name="T71" fmla="*/ 443 h 638"/>
                  <a:gd name="T72" fmla="*/ 143 w 440"/>
                  <a:gd name="T73" fmla="*/ 447 h 638"/>
                  <a:gd name="T74" fmla="*/ 168 w 440"/>
                  <a:gd name="T75" fmla="*/ 422 h 638"/>
                  <a:gd name="T76" fmla="*/ 273 w 440"/>
                  <a:gd name="T77" fmla="*/ 429 h 638"/>
                  <a:gd name="T78" fmla="*/ 280 w 440"/>
                  <a:gd name="T79" fmla="*/ 452 h 638"/>
                  <a:gd name="T80" fmla="*/ 258 w 440"/>
                  <a:gd name="T81" fmla="*/ 422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40" h="638">
                    <a:moveTo>
                      <a:pt x="220" y="638"/>
                    </a:moveTo>
                    <a:cubicBezTo>
                      <a:pt x="342" y="638"/>
                      <a:pt x="440" y="539"/>
                      <a:pt x="440" y="418"/>
                    </a:cubicBezTo>
                    <a:cubicBezTo>
                      <a:pt x="440" y="375"/>
                      <a:pt x="428" y="334"/>
                      <a:pt x="405" y="298"/>
                    </a:cubicBezTo>
                    <a:cubicBezTo>
                      <a:pt x="384" y="267"/>
                      <a:pt x="356" y="241"/>
                      <a:pt x="322" y="223"/>
                    </a:cubicBezTo>
                    <a:cubicBezTo>
                      <a:pt x="322" y="222"/>
                      <a:pt x="322" y="50"/>
                      <a:pt x="322" y="50"/>
                    </a:cubicBezTo>
                    <a:cubicBezTo>
                      <a:pt x="322" y="47"/>
                      <a:pt x="321" y="44"/>
                      <a:pt x="319" y="41"/>
                    </a:cubicBezTo>
                    <a:cubicBezTo>
                      <a:pt x="317" y="39"/>
                      <a:pt x="283" y="0"/>
                      <a:pt x="222" y="0"/>
                    </a:cubicBezTo>
                    <a:cubicBezTo>
                      <a:pt x="162" y="0"/>
                      <a:pt x="121" y="38"/>
                      <a:pt x="119" y="40"/>
                    </a:cubicBezTo>
                    <a:cubicBezTo>
                      <a:pt x="117" y="43"/>
                      <a:pt x="115" y="46"/>
                      <a:pt x="115" y="50"/>
                    </a:cubicBezTo>
                    <a:cubicBezTo>
                      <a:pt x="115" y="50"/>
                      <a:pt x="115" y="223"/>
                      <a:pt x="114" y="225"/>
                    </a:cubicBezTo>
                    <a:cubicBezTo>
                      <a:pt x="82" y="243"/>
                      <a:pt x="55" y="269"/>
                      <a:pt x="35" y="300"/>
                    </a:cubicBezTo>
                    <a:cubicBezTo>
                      <a:pt x="12" y="335"/>
                      <a:pt x="0" y="376"/>
                      <a:pt x="0" y="418"/>
                    </a:cubicBezTo>
                    <a:cubicBezTo>
                      <a:pt x="0" y="539"/>
                      <a:pt x="99" y="638"/>
                      <a:pt x="220" y="638"/>
                    </a:cubicBezTo>
                    <a:close/>
                    <a:moveTo>
                      <a:pt x="143" y="75"/>
                    </a:moveTo>
                    <a:cubicBezTo>
                      <a:pt x="294" y="102"/>
                      <a:pt x="294" y="102"/>
                      <a:pt x="294" y="102"/>
                    </a:cubicBezTo>
                    <a:cubicBezTo>
                      <a:pt x="294" y="134"/>
                      <a:pt x="294" y="134"/>
                      <a:pt x="294" y="134"/>
                    </a:cubicBezTo>
                    <a:cubicBezTo>
                      <a:pt x="143" y="106"/>
                      <a:pt x="143" y="106"/>
                      <a:pt x="143" y="106"/>
                    </a:cubicBezTo>
                    <a:lnTo>
                      <a:pt x="143" y="75"/>
                    </a:lnTo>
                    <a:close/>
                    <a:moveTo>
                      <a:pt x="143" y="134"/>
                    </a:moveTo>
                    <a:cubicBezTo>
                      <a:pt x="294" y="162"/>
                      <a:pt x="294" y="162"/>
                      <a:pt x="294" y="162"/>
                    </a:cubicBezTo>
                    <a:cubicBezTo>
                      <a:pt x="294" y="180"/>
                      <a:pt x="294" y="180"/>
                      <a:pt x="294" y="180"/>
                    </a:cubicBezTo>
                    <a:cubicBezTo>
                      <a:pt x="294" y="189"/>
                      <a:pt x="294" y="189"/>
                      <a:pt x="294" y="189"/>
                    </a:cubicBezTo>
                    <a:cubicBezTo>
                      <a:pt x="143" y="163"/>
                      <a:pt x="143" y="163"/>
                      <a:pt x="143" y="163"/>
                    </a:cubicBezTo>
                    <a:lnTo>
                      <a:pt x="143" y="134"/>
                    </a:lnTo>
                    <a:close/>
                    <a:moveTo>
                      <a:pt x="218" y="408"/>
                    </a:moveTo>
                    <a:cubicBezTo>
                      <a:pt x="216" y="409"/>
                      <a:pt x="214" y="410"/>
                      <a:pt x="213" y="411"/>
                    </a:cubicBezTo>
                    <a:cubicBezTo>
                      <a:pt x="211" y="410"/>
                      <a:pt x="209" y="409"/>
                      <a:pt x="207" y="408"/>
                    </a:cubicBezTo>
                    <a:cubicBezTo>
                      <a:pt x="201" y="404"/>
                      <a:pt x="193" y="402"/>
                      <a:pt x="184" y="400"/>
                    </a:cubicBezTo>
                    <a:cubicBezTo>
                      <a:pt x="191" y="354"/>
                      <a:pt x="194" y="273"/>
                      <a:pt x="195" y="228"/>
                    </a:cubicBezTo>
                    <a:cubicBezTo>
                      <a:pt x="195" y="215"/>
                      <a:pt x="196" y="205"/>
                      <a:pt x="196" y="200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30" y="211"/>
                      <a:pt x="230" y="219"/>
                      <a:pt x="230" y="228"/>
                    </a:cubicBezTo>
                    <a:cubicBezTo>
                      <a:pt x="231" y="273"/>
                      <a:pt x="234" y="354"/>
                      <a:pt x="241" y="400"/>
                    </a:cubicBezTo>
                    <a:cubicBezTo>
                      <a:pt x="233" y="402"/>
                      <a:pt x="225" y="404"/>
                      <a:pt x="218" y="408"/>
                    </a:cubicBezTo>
                    <a:close/>
                    <a:moveTo>
                      <a:pt x="225" y="448"/>
                    </a:moveTo>
                    <a:cubicBezTo>
                      <a:pt x="224" y="452"/>
                      <a:pt x="218" y="459"/>
                      <a:pt x="213" y="459"/>
                    </a:cubicBezTo>
                    <a:cubicBezTo>
                      <a:pt x="208" y="459"/>
                      <a:pt x="201" y="452"/>
                      <a:pt x="201" y="448"/>
                    </a:cubicBezTo>
                    <a:cubicBezTo>
                      <a:pt x="201" y="445"/>
                      <a:pt x="204" y="439"/>
                      <a:pt x="213" y="435"/>
                    </a:cubicBezTo>
                    <a:cubicBezTo>
                      <a:pt x="221" y="439"/>
                      <a:pt x="225" y="445"/>
                      <a:pt x="225" y="448"/>
                    </a:cubicBezTo>
                    <a:close/>
                    <a:moveTo>
                      <a:pt x="136" y="245"/>
                    </a:moveTo>
                    <a:cubicBezTo>
                      <a:pt x="144" y="242"/>
                      <a:pt x="144" y="242"/>
                      <a:pt x="144" y="242"/>
                    </a:cubicBezTo>
                    <a:cubicBezTo>
                      <a:pt x="143" y="191"/>
                      <a:pt x="143" y="191"/>
                      <a:pt x="143" y="191"/>
                    </a:cubicBezTo>
                    <a:cubicBezTo>
                      <a:pt x="183" y="198"/>
                      <a:pt x="183" y="198"/>
                      <a:pt x="183" y="198"/>
                    </a:cubicBezTo>
                    <a:cubicBezTo>
                      <a:pt x="183" y="205"/>
                      <a:pt x="183" y="215"/>
                      <a:pt x="183" y="228"/>
                    </a:cubicBezTo>
                    <a:cubicBezTo>
                      <a:pt x="181" y="278"/>
                      <a:pt x="178" y="360"/>
                      <a:pt x="172" y="400"/>
                    </a:cubicBezTo>
                    <a:cubicBezTo>
                      <a:pt x="162" y="401"/>
                      <a:pt x="153" y="404"/>
                      <a:pt x="146" y="411"/>
                    </a:cubicBezTo>
                    <a:cubicBezTo>
                      <a:pt x="138" y="418"/>
                      <a:pt x="133" y="429"/>
                      <a:pt x="131" y="441"/>
                    </a:cubicBezTo>
                    <a:cubicBezTo>
                      <a:pt x="129" y="453"/>
                      <a:pt x="132" y="464"/>
                      <a:pt x="139" y="470"/>
                    </a:cubicBezTo>
                    <a:cubicBezTo>
                      <a:pt x="146" y="477"/>
                      <a:pt x="158" y="477"/>
                      <a:pt x="170" y="457"/>
                    </a:cubicBezTo>
                    <a:cubicBezTo>
                      <a:pt x="174" y="449"/>
                      <a:pt x="178" y="436"/>
                      <a:pt x="181" y="421"/>
                    </a:cubicBezTo>
                    <a:cubicBezTo>
                      <a:pt x="186" y="421"/>
                      <a:pt x="192" y="423"/>
                      <a:pt x="197" y="425"/>
                    </a:cubicBezTo>
                    <a:cubicBezTo>
                      <a:pt x="189" y="434"/>
                      <a:pt x="188" y="444"/>
                      <a:pt x="188" y="450"/>
                    </a:cubicBezTo>
                    <a:cubicBezTo>
                      <a:pt x="189" y="464"/>
                      <a:pt x="200" y="480"/>
                      <a:pt x="213" y="480"/>
                    </a:cubicBezTo>
                    <a:cubicBezTo>
                      <a:pt x="225" y="480"/>
                      <a:pt x="236" y="464"/>
                      <a:pt x="237" y="450"/>
                    </a:cubicBezTo>
                    <a:cubicBezTo>
                      <a:pt x="237" y="444"/>
                      <a:pt x="236" y="434"/>
                      <a:pt x="229" y="425"/>
                    </a:cubicBezTo>
                    <a:cubicBezTo>
                      <a:pt x="234" y="423"/>
                      <a:pt x="239" y="421"/>
                      <a:pt x="245" y="421"/>
                    </a:cubicBezTo>
                    <a:cubicBezTo>
                      <a:pt x="248" y="436"/>
                      <a:pt x="251" y="449"/>
                      <a:pt x="256" y="457"/>
                    </a:cubicBezTo>
                    <a:cubicBezTo>
                      <a:pt x="267" y="477"/>
                      <a:pt x="279" y="477"/>
                      <a:pt x="286" y="470"/>
                    </a:cubicBezTo>
                    <a:cubicBezTo>
                      <a:pt x="293" y="464"/>
                      <a:pt x="296" y="453"/>
                      <a:pt x="294" y="441"/>
                    </a:cubicBezTo>
                    <a:cubicBezTo>
                      <a:pt x="292" y="429"/>
                      <a:pt x="287" y="418"/>
                      <a:pt x="279" y="411"/>
                    </a:cubicBezTo>
                    <a:cubicBezTo>
                      <a:pt x="272" y="404"/>
                      <a:pt x="263" y="401"/>
                      <a:pt x="254" y="400"/>
                    </a:cubicBezTo>
                    <a:cubicBezTo>
                      <a:pt x="247" y="360"/>
                      <a:pt x="244" y="278"/>
                      <a:pt x="243" y="228"/>
                    </a:cubicBezTo>
                    <a:cubicBezTo>
                      <a:pt x="243" y="220"/>
                      <a:pt x="242" y="214"/>
                      <a:pt x="242" y="208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40"/>
                      <a:pt x="294" y="240"/>
                      <a:pt x="294" y="240"/>
                    </a:cubicBezTo>
                    <a:cubicBezTo>
                      <a:pt x="302" y="244"/>
                      <a:pt x="302" y="244"/>
                      <a:pt x="302" y="244"/>
                    </a:cubicBezTo>
                    <a:cubicBezTo>
                      <a:pt x="369" y="275"/>
                      <a:pt x="413" y="344"/>
                      <a:pt x="413" y="418"/>
                    </a:cubicBezTo>
                    <a:cubicBezTo>
                      <a:pt x="413" y="524"/>
                      <a:pt x="326" y="610"/>
                      <a:pt x="220" y="610"/>
                    </a:cubicBezTo>
                    <a:cubicBezTo>
                      <a:pt x="114" y="610"/>
                      <a:pt x="28" y="524"/>
                      <a:pt x="28" y="418"/>
                    </a:cubicBezTo>
                    <a:cubicBezTo>
                      <a:pt x="28" y="344"/>
                      <a:pt x="70" y="278"/>
                      <a:pt x="136" y="245"/>
                    </a:cubicBezTo>
                    <a:close/>
                    <a:moveTo>
                      <a:pt x="168" y="422"/>
                    </a:moveTo>
                    <a:cubicBezTo>
                      <a:pt x="165" y="431"/>
                      <a:pt x="163" y="438"/>
                      <a:pt x="160" y="443"/>
                    </a:cubicBezTo>
                    <a:cubicBezTo>
                      <a:pt x="154" y="454"/>
                      <a:pt x="148" y="455"/>
                      <a:pt x="145" y="452"/>
                    </a:cubicBezTo>
                    <a:cubicBezTo>
                      <a:pt x="144" y="451"/>
                      <a:pt x="143" y="449"/>
                      <a:pt x="143" y="447"/>
                    </a:cubicBezTo>
                    <a:cubicBezTo>
                      <a:pt x="144" y="439"/>
                      <a:pt x="147" y="434"/>
                      <a:pt x="152" y="429"/>
                    </a:cubicBezTo>
                    <a:cubicBezTo>
                      <a:pt x="156" y="425"/>
                      <a:pt x="162" y="423"/>
                      <a:pt x="168" y="422"/>
                    </a:cubicBezTo>
                    <a:close/>
                    <a:moveTo>
                      <a:pt x="258" y="422"/>
                    </a:moveTo>
                    <a:cubicBezTo>
                      <a:pt x="264" y="423"/>
                      <a:pt x="269" y="425"/>
                      <a:pt x="273" y="429"/>
                    </a:cubicBezTo>
                    <a:cubicBezTo>
                      <a:pt x="278" y="434"/>
                      <a:pt x="281" y="439"/>
                      <a:pt x="282" y="447"/>
                    </a:cubicBezTo>
                    <a:cubicBezTo>
                      <a:pt x="283" y="449"/>
                      <a:pt x="282" y="451"/>
                      <a:pt x="280" y="452"/>
                    </a:cubicBezTo>
                    <a:cubicBezTo>
                      <a:pt x="277" y="455"/>
                      <a:pt x="271" y="454"/>
                      <a:pt x="265" y="443"/>
                    </a:cubicBezTo>
                    <a:cubicBezTo>
                      <a:pt x="262" y="438"/>
                      <a:pt x="260" y="431"/>
                      <a:pt x="258" y="4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7"/>
              <p:cNvSpPr/>
              <p:nvPr/>
            </p:nvSpPr>
            <p:spPr bwMode="auto">
              <a:xfrm>
                <a:off x="2145" y="1578"/>
                <a:ext cx="164" cy="42"/>
              </a:xfrm>
              <a:custGeom>
                <a:avLst/>
                <a:gdLst>
                  <a:gd name="T0" fmla="*/ 0 w 126"/>
                  <a:gd name="T1" fmla="*/ 16 h 33"/>
                  <a:gd name="T2" fmla="*/ 17 w 126"/>
                  <a:gd name="T3" fmla="*/ 33 h 33"/>
                  <a:gd name="T4" fmla="*/ 109 w 126"/>
                  <a:gd name="T5" fmla="*/ 33 h 33"/>
                  <a:gd name="T6" fmla="*/ 126 w 126"/>
                  <a:gd name="T7" fmla="*/ 16 h 33"/>
                  <a:gd name="T8" fmla="*/ 109 w 126"/>
                  <a:gd name="T9" fmla="*/ 0 h 33"/>
                  <a:gd name="T10" fmla="*/ 17 w 126"/>
                  <a:gd name="T11" fmla="*/ 0 h 33"/>
                  <a:gd name="T12" fmla="*/ 0 w 126"/>
                  <a:gd name="T13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33">
                    <a:moveTo>
                      <a:pt x="0" y="16"/>
                    </a:moveTo>
                    <a:cubicBezTo>
                      <a:pt x="0" y="25"/>
                      <a:pt x="7" y="33"/>
                      <a:pt x="17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18" y="33"/>
                      <a:pt x="126" y="25"/>
                      <a:pt x="126" y="16"/>
                    </a:cubicBezTo>
                    <a:cubicBezTo>
                      <a:pt x="126" y="7"/>
                      <a:pt x="118" y="0"/>
                      <a:pt x="10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8"/>
              <p:cNvSpPr/>
              <p:nvPr/>
            </p:nvSpPr>
            <p:spPr bwMode="auto">
              <a:xfrm>
                <a:off x="1763" y="1882"/>
                <a:ext cx="44" cy="160"/>
              </a:xfrm>
              <a:custGeom>
                <a:avLst/>
                <a:gdLst>
                  <a:gd name="T0" fmla="*/ 17 w 34"/>
                  <a:gd name="T1" fmla="*/ 0 h 123"/>
                  <a:gd name="T2" fmla="*/ 0 w 34"/>
                  <a:gd name="T3" fmla="*/ 16 h 123"/>
                  <a:gd name="T4" fmla="*/ 0 w 34"/>
                  <a:gd name="T5" fmla="*/ 106 h 123"/>
                  <a:gd name="T6" fmla="*/ 17 w 34"/>
                  <a:gd name="T7" fmla="*/ 123 h 123"/>
                  <a:gd name="T8" fmla="*/ 34 w 34"/>
                  <a:gd name="T9" fmla="*/ 106 h 123"/>
                  <a:gd name="T10" fmla="*/ 34 w 34"/>
                  <a:gd name="T11" fmla="*/ 16 h 123"/>
                  <a:gd name="T12" fmla="*/ 17 w 34"/>
                  <a:gd name="T1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23">
                    <a:moveTo>
                      <a:pt x="17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5"/>
                      <a:pt x="7" y="123"/>
                      <a:pt x="17" y="123"/>
                    </a:cubicBezTo>
                    <a:cubicBezTo>
                      <a:pt x="26" y="123"/>
                      <a:pt x="34" y="115"/>
                      <a:pt x="34" y="10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9"/>
              <p:cNvSpPr/>
              <p:nvPr/>
            </p:nvSpPr>
            <p:spPr bwMode="auto">
              <a:xfrm>
                <a:off x="1308" y="1557"/>
                <a:ext cx="165" cy="44"/>
              </a:xfrm>
              <a:custGeom>
                <a:avLst/>
                <a:gdLst>
                  <a:gd name="T0" fmla="*/ 17 w 127"/>
                  <a:gd name="T1" fmla="*/ 34 h 34"/>
                  <a:gd name="T2" fmla="*/ 110 w 127"/>
                  <a:gd name="T3" fmla="*/ 34 h 34"/>
                  <a:gd name="T4" fmla="*/ 127 w 127"/>
                  <a:gd name="T5" fmla="*/ 17 h 34"/>
                  <a:gd name="T6" fmla="*/ 110 w 127"/>
                  <a:gd name="T7" fmla="*/ 0 h 34"/>
                  <a:gd name="T8" fmla="*/ 17 w 127"/>
                  <a:gd name="T9" fmla="*/ 0 h 34"/>
                  <a:gd name="T10" fmla="*/ 0 w 127"/>
                  <a:gd name="T11" fmla="*/ 17 h 34"/>
                  <a:gd name="T12" fmla="*/ 17 w 127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" h="34">
                    <a:moveTo>
                      <a:pt x="17" y="34"/>
                    </a:moveTo>
                    <a:cubicBezTo>
                      <a:pt x="110" y="34"/>
                      <a:pt x="110" y="34"/>
                      <a:pt x="110" y="34"/>
                    </a:cubicBezTo>
                    <a:cubicBezTo>
                      <a:pt x="119" y="34"/>
                      <a:pt x="127" y="26"/>
                      <a:pt x="127" y="17"/>
                    </a:cubicBezTo>
                    <a:cubicBezTo>
                      <a:pt x="127" y="8"/>
                      <a:pt x="119" y="0"/>
                      <a:pt x="11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10"/>
              <p:cNvSpPr/>
              <p:nvPr/>
            </p:nvSpPr>
            <p:spPr bwMode="auto">
              <a:xfrm>
                <a:off x="1403" y="1231"/>
                <a:ext cx="145" cy="117"/>
              </a:xfrm>
              <a:custGeom>
                <a:avLst/>
                <a:gdLst>
                  <a:gd name="T0" fmla="*/ 9 w 112"/>
                  <a:gd name="T1" fmla="*/ 30 h 90"/>
                  <a:gd name="T2" fmla="*/ 83 w 112"/>
                  <a:gd name="T3" fmla="*/ 84 h 90"/>
                  <a:gd name="T4" fmla="*/ 107 w 112"/>
                  <a:gd name="T5" fmla="*/ 81 h 90"/>
                  <a:gd name="T6" fmla="*/ 103 w 112"/>
                  <a:gd name="T7" fmla="*/ 58 h 90"/>
                  <a:gd name="T8" fmla="*/ 30 w 112"/>
                  <a:gd name="T9" fmla="*/ 3 h 90"/>
                  <a:gd name="T10" fmla="*/ 20 w 112"/>
                  <a:gd name="T11" fmla="*/ 0 h 90"/>
                  <a:gd name="T12" fmla="*/ 6 w 112"/>
                  <a:gd name="T13" fmla="*/ 7 h 90"/>
                  <a:gd name="T14" fmla="*/ 9 w 112"/>
                  <a:gd name="T1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9" y="30"/>
                    </a:moveTo>
                    <a:cubicBezTo>
                      <a:pt x="83" y="84"/>
                      <a:pt x="83" y="84"/>
                      <a:pt x="83" y="84"/>
                    </a:cubicBezTo>
                    <a:cubicBezTo>
                      <a:pt x="90" y="90"/>
                      <a:pt x="101" y="88"/>
                      <a:pt x="107" y="81"/>
                    </a:cubicBezTo>
                    <a:cubicBezTo>
                      <a:pt x="112" y="74"/>
                      <a:pt x="111" y="63"/>
                      <a:pt x="103" y="58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1"/>
                      <a:pt x="23" y="0"/>
                      <a:pt x="20" y="0"/>
                    </a:cubicBezTo>
                    <a:cubicBezTo>
                      <a:pt x="14" y="0"/>
                      <a:pt x="9" y="2"/>
                      <a:pt x="6" y="7"/>
                    </a:cubicBezTo>
                    <a:cubicBezTo>
                      <a:pt x="0" y="14"/>
                      <a:pt x="2" y="24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6" name="Freeform 11"/>
              <p:cNvSpPr/>
              <p:nvPr/>
            </p:nvSpPr>
            <p:spPr bwMode="auto">
              <a:xfrm>
                <a:off x="2073" y="1231"/>
                <a:ext cx="145" cy="117"/>
              </a:xfrm>
              <a:custGeom>
                <a:avLst/>
                <a:gdLst>
                  <a:gd name="T0" fmla="*/ 29 w 112"/>
                  <a:gd name="T1" fmla="*/ 84 h 90"/>
                  <a:gd name="T2" fmla="*/ 103 w 112"/>
                  <a:gd name="T3" fmla="*/ 30 h 90"/>
                  <a:gd name="T4" fmla="*/ 106 w 112"/>
                  <a:gd name="T5" fmla="*/ 7 h 90"/>
                  <a:gd name="T6" fmla="*/ 92 w 112"/>
                  <a:gd name="T7" fmla="*/ 0 h 90"/>
                  <a:gd name="T8" fmla="*/ 82 w 112"/>
                  <a:gd name="T9" fmla="*/ 3 h 90"/>
                  <a:gd name="T10" fmla="*/ 9 w 112"/>
                  <a:gd name="T11" fmla="*/ 58 h 90"/>
                  <a:gd name="T12" fmla="*/ 5 w 112"/>
                  <a:gd name="T13" fmla="*/ 81 h 90"/>
                  <a:gd name="T14" fmla="*/ 29 w 112"/>
                  <a:gd name="T15" fmla="*/ 8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90">
                    <a:moveTo>
                      <a:pt x="29" y="84"/>
                    </a:moveTo>
                    <a:cubicBezTo>
                      <a:pt x="103" y="30"/>
                      <a:pt x="103" y="30"/>
                      <a:pt x="103" y="30"/>
                    </a:cubicBezTo>
                    <a:cubicBezTo>
                      <a:pt x="110" y="24"/>
                      <a:pt x="112" y="14"/>
                      <a:pt x="106" y="7"/>
                    </a:cubicBezTo>
                    <a:cubicBezTo>
                      <a:pt x="103" y="2"/>
                      <a:pt x="98" y="0"/>
                      <a:pt x="92" y="0"/>
                    </a:cubicBezTo>
                    <a:cubicBezTo>
                      <a:pt x="89" y="0"/>
                      <a:pt x="85" y="1"/>
                      <a:pt x="82" y="3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1" y="63"/>
                      <a:pt x="0" y="74"/>
                      <a:pt x="5" y="81"/>
                    </a:cubicBezTo>
                    <a:cubicBezTo>
                      <a:pt x="11" y="88"/>
                      <a:pt x="22" y="90"/>
                      <a:pt x="29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12"/>
              <p:cNvSpPr/>
              <p:nvPr/>
            </p:nvSpPr>
            <p:spPr bwMode="auto">
              <a:xfrm>
                <a:off x="1431" y="1813"/>
                <a:ext cx="134" cy="128"/>
              </a:xfrm>
              <a:custGeom>
                <a:avLst/>
                <a:gdLst>
                  <a:gd name="T0" fmla="*/ 84 w 103"/>
                  <a:gd name="T1" fmla="*/ 0 h 98"/>
                  <a:gd name="T2" fmla="*/ 72 w 103"/>
                  <a:gd name="T3" fmla="*/ 4 h 98"/>
                  <a:gd name="T4" fmla="*/ 7 w 103"/>
                  <a:gd name="T5" fmla="*/ 68 h 98"/>
                  <a:gd name="T6" fmla="*/ 7 w 103"/>
                  <a:gd name="T7" fmla="*/ 91 h 98"/>
                  <a:gd name="T8" fmla="*/ 31 w 103"/>
                  <a:gd name="T9" fmla="*/ 91 h 98"/>
                  <a:gd name="T10" fmla="*/ 96 w 103"/>
                  <a:gd name="T11" fmla="*/ 28 h 98"/>
                  <a:gd name="T12" fmla="*/ 96 w 103"/>
                  <a:gd name="T13" fmla="*/ 4 h 98"/>
                  <a:gd name="T14" fmla="*/ 84 w 103"/>
                  <a:gd name="T1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98">
                    <a:moveTo>
                      <a:pt x="84" y="0"/>
                    </a:moveTo>
                    <a:cubicBezTo>
                      <a:pt x="80" y="0"/>
                      <a:pt x="75" y="1"/>
                      <a:pt x="72" y="4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0" y="74"/>
                      <a:pt x="0" y="85"/>
                      <a:pt x="7" y="91"/>
                    </a:cubicBezTo>
                    <a:cubicBezTo>
                      <a:pt x="13" y="98"/>
                      <a:pt x="24" y="98"/>
                      <a:pt x="31" y="91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103" y="21"/>
                      <a:pt x="103" y="11"/>
                      <a:pt x="96" y="4"/>
                    </a:cubicBezTo>
                    <a:cubicBezTo>
                      <a:pt x="93" y="1"/>
                      <a:pt x="88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13"/>
              <p:cNvSpPr/>
              <p:nvPr/>
            </p:nvSpPr>
            <p:spPr bwMode="auto">
              <a:xfrm>
                <a:off x="2043" y="1813"/>
                <a:ext cx="132" cy="128"/>
              </a:xfrm>
              <a:custGeom>
                <a:avLst/>
                <a:gdLst>
                  <a:gd name="T0" fmla="*/ 31 w 102"/>
                  <a:gd name="T1" fmla="*/ 4 h 98"/>
                  <a:gd name="T2" fmla="*/ 19 w 102"/>
                  <a:gd name="T3" fmla="*/ 0 h 98"/>
                  <a:gd name="T4" fmla="*/ 7 w 102"/>
                  <a:gd name="T5" fmla="*/ 4 h 98"/>
                  <a:gd name="T6" fmla="*/ 7 w 102"/>
                  <a:gd name="T7" fmla="*/ 28 h 98"/>
                  <a:gd name="T8" fmla="*/ 72 w 102"/>
                  <a:gd name="T9" fmla="*/ 91 h 98"/>
                  <a:gd name="T10" fmla="*/ 96 w 102"/>
                  <a:gd name="T11" fmla="*/ 91 h 98"/>
                  <a:gd name="T12" fmla="*/ 96 w 102"/>
                  <a:gd name="T13" fmla="*/ 68 h 98"/>
                  <a:gd name="T14" fmla="*/ 31 w 102"/>
                  <a:gd name="T15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98">
                    <a:moveTo>
                      <a:pt x="31" y="4"/>
                    </a:moveTo>
                    <a:cubicBezTo>
                      <a:pt x="27" y="1"/>
                      <a:pt x="23" y="0"/>
                      <a:pt x="19" y="0"/>
                    </a:cubicBezTo>
                    <a:cubicBezTo>
                      <a:pt x="14" y="0"/>
                      <a:pt x="10" y="1"/>
                      <a:pt x="7" y="4"/>
                    </a:cubicBezTo>
                    <a:cubicBezTo>
                      <a:pt x="0" y="11"/>
                      <a:pt x="0" y="21"/>
                      <a:pt x="7" y="28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8" y="98"/>
                      <a:pt x="89" y="98"/>
                      <a:pt x="96" y="91"/>
                    </a:cubicBezTo>
                    <a:cubicBezTo>
                      <a:pt x="102" y="85"/>
                      <a:pt x="102" y="74"/>
                      <a:pt x="96" y="68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5780" y="1419622"/>
            <a:ext cx="7945755" cy="1938020"/>
          </a:xfrm>
          <a:prstGeom prst="rect">
            <a:avLst/>
          </a:prstGeom>
          <a:solidFill>
            <a:srgbClr val="A7CDA4"/>
          </a:solidFill>
          <a:ln>
            <a:solidFill>
              <a:srgbClr val="BFC4D7"/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磁盘快照是虚拟机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磁盘文件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VMDK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某个时间点的复本。当系统崩溃或异常时，可以通过恢复到快照对应时间点的状态，从而保持磁盘文件系统和系统存储。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VMware快照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是VMware Workstation里的一个特色功能。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sp>
        <p:nvSpPr>
          <p:cNvPr id="2" name="矩形 1"/>
          <p:cNvSpPr/>
          <p:nvPr/>
        </p:nvSpPr>
        <p:spPr>
          <a:xfrm>
            <a:off x="654685" y="614045"/>
            <a:ext cx="438404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1.3.1 实例一：创建虚拟机快照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27685" y="1074420"/>
            <a:ext cx="666369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本实例讲解在VMware中创建快照的步骤方法。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9440" y="1627505"/>
            <a:ext cx="7945120" cy="1337945"/>
          </a:xfrm>
          <a:prstGeom prst="rect">
            <a:avLst/>
          </a:prstGeom>
          <a:noFill/>
          <a:ln w="31750" cmpd="dbl">
            <a:solidFill>
              <a:srgbClr val="0070C0"/>
            </a:solidFill>
            <a:prstDash val="dashDot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“虚拟机”→“快照”→“拍摄快照”命令，如图1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36所示。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弹出的对话框中命名该快照。例如，“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正常状态1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”在描述部分可以对当前状态填写备注信息，如日期、状态等，如图1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37所示。</a:t>
            </a:r>
          </a:p>
        </p:txBody>
      </p:sp>
      <p:pic>
        <p:nvPicPr>
          <p:cNvPr id="7" name="图片 6" descr="1-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255" y="3037205"/>
            <a:ext cx="3090545" cy="16967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24025" y="4733925"/>
            <a:ext cx="19450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 拍摄快照</a:t>
            </a:r>
          </a:p>
        </p:txBody>
      </p:sp>
      <p:pic>
        <p:nvPicPr>
          <p:cNvPr id="9" name="图片 8" descr="1-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880" y="3037205"/>
            <a:ext cx="2661920" cy="17030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21020" y="4740275"/>
            <a:ext cx="19450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37 快照命名</a:t>
            </a:r>
          </a:p>
        </p:txBody>
      </p:sp>
      <p:sp>
        <p:nvSpPr>
          <p:cNvPr id="11" name="矩形 10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7" name="图片 1" descr="发大镜"/>
          <p:cNvPicPr>
            <a:picLocks noGrp="1" noChangeAspect="1"/>
          </p:cNvPicPr>
          <p:nvPr/>
        </p:nvPicPr>
        <p:blipFill>
          <a:blip r:embed="rId4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000" y="1325880"/>
            <a:ext cx="2153920" cy="1615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837555" y="370840"/>
            <a:ext cx="3089275" cy="2864266"/>
          </a:xfrm>
          <a:prstGeom prst="wedgeRoundRectCallout">
            <a:avLst>
              <a:gd name="adj1" fmla="val -47862"/>
              <a:gd name="adj2" fmla="val 67043"/>
              <a:gd name="adj3" fmla="val 16667"/>
            </a:avLst>
          </a:prstGeom>
          <a:noFill/>
          <a:ln w="31750" cmpd="sng">
            <a:solidFill>
              <a:srgbClr val="F0CE8E"/>
            </a:solidFill>
            <a:prstDash val="lgDashDotDot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需要恢复快照时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，执行“虚拟机”→“快照”→“恢复到快照”命令，可以将系统恢复到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创建快照的时间点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正常使用，如图1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38所示。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17675" y="4710430"/>
            <a:ext cx="21520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38 恢复到快照</a:t>
            </a:r>
          </a:p>
        </p:txBody>
      </p:sp>
      <p:pic>
        <p:nvPicPr>
          <p:cNvPr id="5" name="图片 4" descr="1-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55" y="2416175"/>
            <a:ext cx="5415280" cy="22942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sp>
        <p:nvSpPr>
          <p:cNvPr id="12" name="矩形 11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654685" y="614045"/>
            <a:ext cx="438404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1.3.1 实例一：创建虚拟机快照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8495" y="1580515"/>
            <a:ext cx="3392805" cy="2694444"/>
          </a:xfrm>
          <a:prstGeom prst="flowChartDocumen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如果用户创建的快照较多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，也可以通过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快照管理器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查看快照的前后状态，可以恢复快照，也可以对不需要的快照进行删除操作，如图1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39所示。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554980" y="4273550"/>
            <a:ext cx="21793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 快照管理器</a:t>
            </a:r>
          </a:p>
        </p:txBody>
      </p:sp>
      <p:pic>
        <p:nvPicPr>
          <p:cNvPr id="5" name="图片 4" descr="1-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710" y="1485265"/>
            <a:ext cx="3706495" cy="27882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sp>
        <p:nvSpPr>
          <p:cNvPr id="12" name="矩形 11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62817" name="Picture 2" descr="80bOOOPIC5c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9535" y="3009265"/>
            <a:ext cx="1981200" cy="1981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654685" y="614045"/>
            <a:ext cx="438404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1.3.1 实例一：创建虚拟机快照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71120" y="1226820"/>
            <a:ext cx="7958455" cy="31946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74700" y="1525905"/>
            <a:ext cx="644715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快照是对虚拟机操作系统在某一个特定时间点的具有只读属性的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镜像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，不能脱离原始虚拟机独立运行。系统崩溃或异常时，用户可以通过快照来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磁盘文件系统和系统存储，将当前系统恢复到建立快照的某个时间点的正常状态。</a:t>
            </a:r>
          </a:p>
        </p:txBody>
      </p:sp>
      <p:sp>
        <p:nvSpPr>
          <p:cNvPr id="12" name="矩形 11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sp>
        <p:nvSpPr>
          <p:cNvPr id="18" name="矩形 17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6995160" y="2110105"/>
            <a:ext cx="1898650" cy="3029585"/>
            <a:chOff x="6298" y="871"/>
            <a:chExt cx="6405" cy="10218"/>
          </a:xfrm>
        </p:grpSpPr>
        <p:sp>
          <p:nvSpPr>
            <p:cNvPr id="133" name="Shape 6"/>
            <p:cNvSpPr/>
            <p:nvPr/>
          </p:nvSpPr>
          <p:spPr>
            <a:xfrm>
              <a:off x="10677" y="4319"/>
              <a:ext cx="1137" cy="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02" h="21539" extrusionOk="0">
                  <a:moveTo>
                    <a:pt x="19105" y="15087"/>
                  </a:moveTo>
                  <a:cubicBezTo>
                    <a:pt x="17180" y="14796"/>
                    <a:pt x="14019" y="13931"/>
                    <a:pt x="14019" y="11499"/>
                  </a:cubicBezTo>
                  <a:cubicBezTo>
                    <a:pt x="14019" y="11499"/>
                    <a:pt x="14019" y="11499"/>
                    <a:pt x="14019" y="11499"/>
                  </a:cubicBezTo>
                  <a:lnTo>
                    <a:pt x="14019" y="0"/>
                  </a:lnTo>
                  <a:lnTo>
                    <a:pt x="5283" y="0"/>
                  </a:lnTo>
                  <a:lnTo>
                    <a:pt x="5283" y="11499"/>
                  </a:lnTo>
                  <a:cubicBezTo>
                    <a:pt x="5283" y="13931"/>
                    <a:pt x="2122" y="14796"/>
                    <a:pt x="197" y="15087"/>
                  </a:cubicBezTo>
                  <a:cubicBezTo>
                    <a:pt x="-1149" y="15290"/>
                    <a:pt x="4697" y="18536"/>
                    <a:pt x="8332" y="20344"/>
                  </a:cubicBezTo>
                  <a:cubicBezTo>
                    <a:pt x="8283" y="21018"/>
                    <a:pt x="8252" y="21458"/>
                    <a:pt x="8252" y="21525"/>
                  </a:cubicBezTo>
                  <a:cubicBezTo>
                    <a:pt x="8252" y="21600"/>
                    <a:pt x="8802" y="21379"/>
                    <a:pt x="9651" y="20982"/>
                  </a:cubicBezTo>
                  <a:cubicBezTo>
                    <a:pt x="10499" y="21379"/>
                    <a:pt x="11050" y="21600"/>
                    <a:pt x="11050" y="21525"/>
                  </a:cubicBezTo>
                  <a:cubicBezTo>
                    <a:pt x="11050" y="21458"/>
                    <a:pt x="11019" y="21018"/>
                    <a:pt x="10970" y="20344"/>
                  </a:cubicBezTo>
                  <a:cubicBezTo>
                    <a:pt x="14605" y="18536"/>
                    <a:pt x="20451" y="15290"/>
                    <a:pt x="19105" y="15087"/>
                  </a:cubicBezTo>
                  <a:close/>
                </a:path>
              </a:pathLst>
            </a:custGeom>
            <a:solidFill>
              <a:srgbClr val="F8DABA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" name="Shape 7"/>
            <p:cNvSpPr/>
            <p:nvPr/>
          </p:nvSpPr>
          <p:spPr>
            <a:xfrm>
              <a:off x="10990" y="4780"/>
              <a:ext cx="514" cy="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1714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>
                <a:alpha val="1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" name="Shape 8"/>
            <p:cNvSpPr/>
            <p:nvPr/>
          </p:nvSpPr>
          <p:spPr>
            <a:xfrm>
              <a:off x="10252" y="2750"/>
              <a:ext cx="2079" cy="2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9" h="21600" extrusionOk="0">
                  <a:moveTo>
                    <a:pt x="20175" y="10150"/>
                  </a:moveTo>
                  <a:cubicBezTo>
                    <a:pt x="20062" y="10122"/>
                    <a:pt x="19946" y="10113"/>
                    <a:pt x="19829" y="10119"/>
                  </a:cubicBezTo>
                  <a:cubicBezTo>
                    <a:pt x="19865" y="9082"/>
                    <a:pt x="19841" y="8137"/>
                    <a:pt x="19756" y="7436"/>
                  </a:cubicBezTo>
                  <a:cubicBezTo>
                    <a:pt x="19441" y="4839"/>
                    <a:pt x="16295" y="0"/>
                    <a:pt x="10570" y="0"/>
                  </a:cubicBezTo>
                  <a:cubicBezTo>
                    <a:pt x="4845" y="0"/>
                    <a:pt x="1699" y="4839"/>
                    <a:pt x="1384" y="7436"/>
                  </a:cubicBezTo>
                  <a:cubicBezTo>
                    <a:pt x="1299" y="8137"/>
                    <a:pt x="1275" y="9082"/>
                    <a:pt x="1311" y="10119"/>
                  </a:cubicBezTo>
                  <a:cubicBezTo>
                    <a:pt x="1194" y="10113"/>
                    <a:pt x="1078" y="10122"/>
                    <a:pt x="965" y="10150"/>
                  </a:cubicBezTo>
                  <a:cubicBezTo>
                    <a:pt x="134" y="10360"/>
                    <a:pt x="-230" y="11466"/>
                    <a:pt x="153" y="12619"/>
                  </a:cubicBezTo>
                  <a:cubicBezTo>
                    <a:pt x="446" y="13505"/>
                    <a:pt x="1094" y="14159"/>
                    <a:pt x="1755" y="14321"/>
                  </a:cubicBezTo>
                  <a:cubicBezTo>
                    <a:pt x="2023" y="15753"/>
                    <a:pt x="2407" y="16985"/>
                    <a:pt x="2906" y="17607"/>
                  </a:cubicBezTo>
                  <a:cubicBezTo>
                    <a:pt x="4229" y="19255"/>
                    <a:pt x="8997" y="21600"/>
                    <a:pt x="10696" y="21600"/>
                  </a:cubicBezTo>
                  <a:cubicBezTo>
                    <a:pt x="12395" y="21600"/>
                    <a:pt x="16912" y="19255"/>
                    <a:pt x="18234" y="17607"/>
                  </a:cubicBezTo>
                  <a:cubicBezTo>
                    <a:pt x="18733" y="16985"/>
                    <a:pt x="19117" y="15753"/>
                    <a:pt x="19385" y="14321"/>
                  </a:cubicBezTo>
                  <a:cubicBezTo>
                    <a:pt x="20046" y="14159"/>
                    <a:pt x="20694" y="13505"/>
                    <a:pt x="20987" y="12619"/>
                  </a:cubicBezTo>
                  <a:cubicBezTo>
                    <a:pt x="21370" y="11466"/>
                    <a:pt x="21006" y="10360"/>
                    <a:pt x="20175" y="10150"/>
                  </a:cubicBezTo>
                  <a:close/>
                </a:path>
              </a:pathLst>
            </a:custGeom>
            <a:solidFill>
              <a:srgbClr val="F8DABA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" name="Shape 9"/>
            <p:cNvSpPr/>
            <p:nvPr/>
          </p:nvSpPr>
          <p:spPr>
            <a:xfrm>
              <a:off x="11138" y="4005"/>
              <a:ext cx="266" cy="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94" h="18995" extrusionOk="0">
                  <a:moveTo>
                    <a:pt x="5355" y="649"/>
                  </a:moveTo>
                  <a:cubicBezTo>
                    <a:pt x="5355" y="4200"/>
                    <a:pt x="4666" y="6654"/>
                    <a:pt x="3560" y="9732"/>
                  </a:cubicBezTo>
                  <a:cubicBezTo>
                    <a:pt x="2454" y="12810"/>
                    <a:pt x="-643" y="15738"/>
                    <a:pt x="4887" y="16921"/>
                  </a:cubicBezTo>
                  <a:cubicBezTo>
                    <a:pt x="10417" y="18105"/>
                    <a:pt x="13182" y="18105"/>
                    <a:pt x="16868" y="16448"/>
                  </a:cubicBezTo>
                  <a:cubicBezTo>
                    <a:pt x="20554" y="14790"/>
                    <a:pt x="20001" y="16566"/>
                    <a:pt x="17421" y="17632"/>
                  </a:cubicBezTo>
                  <a:cubicBezTo>
                    <a:pt x="14840" y="18697"/>
                    <a:pt x="8389" y="19763"/>
                    <a:pt x="3966" y="18224"/>
                  </a:cubicBezTo>
                  <a:cubicBezTo>
                    <a:pt x="-459" y="16685"/>
                    <a:pt x="-1046" y="18019"/>
                    <a:pt x="1533" y="10560"/>
                  </a:cubicBezTo>
                  <a:cubicBezTo>
                    <a:pt x="4114" y="3102"/>
                    <a:pt x="4803" y="-1837"/>
                    <a:pt x="5355" y="649"/>
                  </a:cubicBezTo>
                  <a:close/>
                </a:path>
              </a:pathLst>
            </a:custGeom>
            <a:solidFill>
              <a:srgbClr val="010101">
                <a:alpha val="4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" name="Shape 10"/>
            <p:cNvSpPr/>
            <p:nvPr/>
          </p:nvSpPr>
          <p:spPr>
            <a:xfrm>
              <a:off x="10917" y="4522"/>
              <a:ext cx="731" cy="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18530" extrusionOk="0">
                  <a:moveTo>
                    <a:pt x="997" y="544"/>
                  </a:moveTo>
                  <a:cubicBezTo>
                    <a:pt x="2139" y="1861"/>
                    <a:pt x="2317" y="9623"/>
                    <a:pt x="6065" y="12930"/>
                  </a:cubicBezTo>
                  <a:cubicBezTo>
                    <a:pt x="9814" y="16238"/>
                    <a:pt x="14541" y="14975"/>
                    <a:pt x="16165" y="10831"/>
                  </a:cubicBezTo>
                  <a:cubicBezTo>
                    <a:pt x="17790" y="6690"/>
                    <a:pt x="17751" y="4416"/>
                    <a:pt x="19330" y="2928"/>
                  </a:cubicBezTo>
                  <a:cubicBezTo>
                    <a:pt x="20909" y="1444"/>
                    <a:pt x="21163" y="9259"/>
                    <a:pt x="19055" y="9897"/>
                  </a:cubicBezTo>
                  <a:cubicBezTo>
                    <a:pt x="16947" y="10532"/>
                    <a:pt x="17683" y="12886"/>
                    <a:pt x="16158" y="15760"/>
                  </a:cubicBezTo>
                  <a:cubicBezTo>
                    <a:pt x="14633" y="18636"/>
                    <a:pt x="7891" y="19704"/>
                    <a:pt x="5920" y="16857"/>
                  </a:cubicBezTo>
                  <a:cubicBezTo>
                    <a:pt x="3950" y="14008"/>
                    <a:pt x="2324" y="9177"/>
                    <a:pt x="1043" y="6856"/>
                  </a:cubicBezTo>
                  <a:cubicBezTo>
                    <a:pt x="-237" y="4535"/>
                    <a:pt x="-437" y="-1896"/>
                    <a:pt x="997" y="544"/>
                  </a:cubicBezTo>
                  <a:close/>
                </a:path>
              </a:pathLst>
            </a:custGeom>
            <a:solidFill>
              <a:srgbClr val="010101">
                <a:alpha val="4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" name="Shape 11"/>
            <p:cNvSpPr/>
            <p:nvPr/>
          </p:nvSpPr>
          <p:spPr>
            <a:xfrm>
              <a:off x="10178" y="10724"/>
              <a:ext cx="1061" cy="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2" h="19101" extrusionOk="0">
                  <a:moveTo>
                    <a:pt x="8432" y="3931"/>
                  </a:moveTo>
                  <a:cubicBezTo>
                    <a:pt x="6770" y="6675"/>
                    <a:pt x="1556" y="12557"/>
                    <a:pt x="467" y="13602"/>
                  </a:cubicBezTo>
                  <a:cubicBezTo>
                    <a:pt x="-621" y="14647"/>
                    <a:pt x="10" y="18829"/>
                    <a:pt x="4306" y="19091"/>
                  </a:cubicBezTo>
                  <a:cubicBezTo>
                    <a:pt x="7061" y="19257"/>
                    <a:pt x="12663" y="17332"/>
                    <a:pt x="16482" y="13897"/>
                  </a:cubicBezTo>
                  <a:cubicBezTo>
                    <a:pt x="18621" y="11973"/>
                    <a:pt x="20201" y="9573"/>
                    <a:pt x="20406" y="6806"/>
                  </a:cubicBezTo>
                  <a:cubicBezTo>
                    <a:pt x="20979" y="-906"/>
                    <a:pt x="12041" y="-2343"/>
                    <a:pt x="8432" y="3931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" name="Shape 12"/>
            <p:cNvSpPr/>
            <p:nvPr/>
          </p:nvSpPr>
          <p:spPr>
            <a:xfrm>
              <a:off x="11544" y="10724"/>
              <a:ext cx="1061" cy="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3" h="19100" extrusionOk="0">
                  <a:moveTo>
                    <a:pt x="12002" y="3930"/>
                  </a:moveTo>
                  <a:cubicBezTo>
                    <a:pt x="13663" y="6675"/>
                    <a:pt x="18877" y="12556"/>
                    <a:pt x="19965" y="13601"/>
                  </a:cubicBezTo>
                  <a:cubicBezTo>
                    <a:pt x="21054" y="14646"/>
                    <a:pt x="20424" y="18828"/>
                    <a:pt x="16127" y="19090"/>
                  </a:cubicBezTo>
                  <a:cubicBezTo>
                    <a:pt x="13373" y="19257"/>
                    <a:pt x="7770" y="17332"/>
                    <a:pt x="3952" y="13896"/>
                  </a:cubicBezTo>
                  <a:cubicBezTo>
                    <a:pt x="1812" y="11972"/>
                    <a:pt x="232" y="9575"/>
                    <a:pt x="27" y="6806"/>
                  </a:cubicBezTo>
                  <a:cubicBezTo>
                    <a:pt x="-546" y="-906"/>
                    <a:pt x="8392" y="-2343"/>
                    <a:pt x="12002" y="393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" name="Shape 13"/>
            <p:cNvSpPr/>
            <p:nvPr/>
          </p:nvSpPr>
          <p:spPr>
            <a:xfrm>
              <a:off x="10455" y="7272"/>
              <a:ext cx="1701" cy="3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0" h="21600" extrusionOk="0">
                  <a:moveTo>
                    <a:pt x="603" y="0"/>
                  </a:moveTo>
                  <a:cubicBezTo>
                    <a:pt x="-86" y="2174"/>
                    <a:pt x="-430" y="6484"/>
                    <a:pt x="947" y="10560"/>
                  </a:cubicBezTo>
                  <a:cubicBezTo>
                    <a:pt x="2325" y="14635"/>
                    <a:pt x="3013" y="16890"/>
                    <a:pt x="3013" y="18475"/>
                  </a:cubicBezTo>
                  <a:cubicBezTo>
                    <a:pt x="3013" y="20060"/>
                    <a:pt x="2325" y="21238"/>
                    <a:pt x="2325" y="21238"/>
                  </a:cubicBezTo>
                  <a:cubicBezTo>
                    <a:pt x="2325" y="21238"/>
                    <a:pt x="3128" y="21555"/>
                    <a:pt x="5883" y="21555"/>
                  </a:cubicBezTo>
                  <a:cubicBezTo>
                    <a:pt x="8637" y="21555"/>
                    <a:pt x="10015" y="21600"/>
                    <a:pt x="10015" y="21600"/>
                  </a:cubicBezTo>
                  <a:cubicBezTo>
                    <a:pt x="10015" y="21600"/>
                    <a:pt x="9671" y="20423"/>
                    <a:pt x="9556" y="18656"/>
                  </a:cubicBezTo>
                  <a:cubicBezTo>
                    <a:pt x="9441" y="16890"/>
                    <a:pt x="8523" y="13141"/>
                    <a:pt x="8637" y="10424"/>
                  </a:cubicBezTo>
                  <a:cubicBezTo>
                    <a:pt x="8752" y="7707"/>
                    <a:pt x="8318" y="5558"/>
                    <a:pt x="9198" y="5581"/>
                  </a:cubicBezTo>
                  <a:cubicBezTo>
                    <a:pt x="9691" y="5594"/>
                    <a:pt x="10316" y="5594"/>
                    <a:pt x="10810" y="5581"/>
                  </a:cubicBezTo>
                  <a:cubicBezTo>
                    <a:pt x="11685" y="5558"/>
                    <a:pt x="11632" y="7707"/>
                    <a:pt x="12227" y="10424"/>
                  </a:cubicBezTo>
                  <a:cubicBezTo>
                    <a:pt x="12823" y="13141"/>
                    <a:pt x="13284" y="16890"/>
                    <a:pt x="13482" y="18656"/>
                  </a:cubicBezTo>
                  <a:cubicBezTo>
                    <a:pt x="13680" y="20423"/>
                    <a:pt x="13544" y="21600"/>
                    <a:pt x="13544" y="21600"/>
                  </a:cubicBezTo>
                  <a:cubicBezTo>
                    <a:pt x="13544" y="21600"/>
                    <a:pt x="14913" y="21555"/>
                    <a:pt x="17668" y="21555"/>
                  </a:cubicBezTo>
                  <a:cubicBezTo>
                    <a:pt x="20423" y="21555"/>
                    <a:pt x="21170" y="21238"/>
                    <a:pt x="21170" y="21238"/>
                  </a:cubicBezTo>
                  <a:cubicBezTo>
                    <a:pt x="21170" y="21238"/>
                    <a:pt x="20273" y="20060"/>
                    <a:pt x="19992" y="18475"/>
                  </a:cubicBezTo>
                  <a:cubicBezTo>
                    <a:pt x="19712" y="16890"/>
                    <a:pt x="19286" y="14635"/>
                    <a:pt x="19942" y="10560"/>
                  </a:cubicBezTo>
                  <a:cubicBezTo>
                    <a:pt x="20597" y="6484"/>
                    <a:pt x="19820" y="2174"/>
                    <a:pt x="18746" y="0"/>
                  </a:cubicBezTo>
                  <a:cubicBezTo>
                    <a:pt x="17982" y="151"/>
                    <a:pt x="1357" y="144"/>
                    <a:pt x="603" y="0"/>
                  </a:cubicBezTo>
                  <a:close/>
                </a:path>
              </a:pathLst>
            </a:custGeom>
            <a:gradFill>
              <a:gsLst>
                <a:gs pos="58000">
                  <a:schemeClr val="tx2">
                    <a:lumMod val="50000"/>
                  </a:schemeClr>
                </a:gs>
                <a:gs pos="100000">
                  <a:srgbClr val="010101"/>
                </a:gs>
              </a:gsLst>
              <a:lin ang="150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" name="Shape 16"/>
            <p:cNvSpPr/>
            <p:nvPr/>
          </p:nvSpPr>
          <p:spPr>
            <a:xfrm>
              <a:off x="8259" y="4983"/>
              <a:ext cx="714" cy="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0" h="19706" extrusionOk="0">
                  <a:moveTo>
                    <a:pt x="13662" y="18549"/>
                  </a:moveTo>
                  <a:cubicBezTo>
                    <a:pt x="12937" y="16532"/>
                    <a:pt x="10630" y="14129"/>
                    <a:pt x="7558" y="13028"/>
                  </a:cubicBezTo>
                  <a:cubicBezTo>
                    <a:pt x="4487" y="11927"/>
                    <a:pt x="1630" y="8166"/>
                    <a:pt x="577" y="6599"/>
                  </a:cubicBezTo>
                  <a:cubicBezTo>
                    <a:pt x="-476" y="5031"/>
                    <a:pt x="105" y="3743"/>
                    <a:pt x="793" y="3938"/>
                  </a:cubicBezTo>
                  <a:cubicBezTo>
                    <a:pt x="-773" y="2370"/>
                    <a:pt x="777" y="781"/>
                    <a:pt x="2313" y="1727"/>
                  </a:cubicBezTo>
                  <a:cubicBezTo>
                    <a:pt x="2111" y="298"/>
                    <a:pt x="3794" y="-972"/>
                    <a:pt x="5115" y="1054"/>
                  </a:cubicBezTo>
                  <a:cubicBezTo>
                    <a:pt x="6316" y="-1027"/>
                    <a:pt x="8275" y="1609"/>
                    <a:pt x="8712" y="2495"/>
                  </a:cubicBezTo>
                  <a:cubicBezTo>
                    <a:pt x="9586" y="4268"/>
                    <a:pt x="12448" y="8347"/>
                    <a:pt x="14082" y="8230"/>
                  </a:cubicBezTo>
                  <a:cubicBezTo>
                    <a:pt x="17612" y="7979"/>
                    <a:pt x="14244" y="4123"/>
                    <a:pt x="15816" y="3721"/>
                  </a:cubicBezTo>
                  <a:cubicBezTo>
                    <a:pt x="17386" y="3318"/>
                    <a:pt x="18405" y="5259"/>
                    <a:pt x="19077" y="6871"/>
                  </a:cubicBezTo>
                  <a:cubicBezTo>
                    <a:pt x="19749" y="8483"/>
                    <a:pt x="20827" y="9886"/>
                    <a:pt x="19500" y="11392"/>
                  </a:cubicBezTo>
                  <a:cubicBezTo>
                    <a:pt x="18172" y="12898"/>
                    <a:pt x="16222" y="14688"/>
                    <a:pt x="17419" y="17252"/>
                  </a:cubicBezTo>
                  <a:cubicBezTo>
                    <a:pt x="18616" y="19815"/>
                    <a:pt x="14352" y="20573"/>
                    <a:pt x="13662" y="18549"/>
                  </a:cubicBezTo>
                  <a:close/>
                </a:path>
              </a:pathLst>
            </a:custGeom>
            <a:solidFill>
              <a:srgbClr val="F8DABA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" name="Shape 18"/>
            <p:cNvSpPr/>
            <p:nvPr/>
          </p:nvSpPr>
          <p:spPr>
            <a:xfrm>
              <a:off x="8278" y="5020"/>
              <a:ext cx="596" cy="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20989" extrusionOk="0">
                  <a:moveTo>
                    <a:pt x="0" y="7310"/>
                  </a:moveTo>
                  <a:cubicBezTo>
                    <a:pt x="135" y="7197"/>
                    <a:pt x="285" y="7170"/>
                    <a:pt x="440" y="7245"/>
                  </a:cubicBezTo>
                  <a:cubicBezTo>
                    <a:pt x="297" y="7003"/>
                    <a:pt x="177" y="6758"/>
                    <a:pt x="74" y="6518"/>
                  </a:cubicBezTo>
                  <a:cubicBezTo>
                    <a:pt x="3264" y="11366"/>
                    <a:pt x="5304" y="17366"/>
                    <a:pt x="5738" y="18116"/>
                  </a:cubicBezTo>
                  <a:cubicBezTo>
                    <a:pt x="6196" y="18904"/>
                    <a:pt x="7604" y="17736"/>
                    <a:pt x="7106" y="16633"/>
                  </a:cubicBezTo>
                  <a:cubicBezTo>
                    <a:pt x="6607" y="15531"/>
                    <a:pt x="3823" y="8098"/>
                    <a:pt x="2605" y="4886"/>
                  </a:cubicBezTo>
                  <a:cubicBezTo>
                    <a:pt x="2160" y="3712"/>
                    <a:pt x="1838" y="2797"/>
                    <a:pt x="1568" y="1950"/>
                  </a:cubicBezTo>
                  <a:cubicBezTo>
                    <a:pt x="1823" y="2037"/>
                    <a:pt x="2088" y="2212"/>
                    <a:pt x="2353" y="2491"/>
                  </a:cubicBezTo>
                  <a:lnTo>
                    <a:pt x="2340" y="2284"/>
                  </a:lnTo>
                  <a:lnTo>
                    <a:pt x="2356" y="2342"/>
                  </a:lnTo>
                  <a:cubicBezTo>
                    <a:pt x="3582" y="6863"/>
                    <a:pt x="6987" y="14748"/>
                    <a:pt x="7771" y="16460"/>
                  </a:cubicBezTo>
                  <a:cubicBezTo>
                    <a:pt x="8555" y="18172"/>
                    <a:pt x="9827" y="17283"/>
                    <a:pt x="10339" y="16364"/>
                  </a:cubicBezTo>
                  <a:cubicBezTo>
                    <a:pt x="10850" y="15443"/>
                    <a:pt x="10035" y="13930"/>
                    <a:pt x="9008" y="11126"/>
                  </a:cubicBezTo>
                  <a:cubicBezTo>
                    <a:pt x="7979" y="8321"/>
                    <a:pt x="6372" y="2986"/>
                    <a:pt x="5797" y="1113"/>
                  </a:cubicBezTo>
                  <a:cubicBezTo>
                    <a:pt x="5664" y="679"/>
                    <a:pt x="5533" y="321"/>
                    <a:pt x="5402" y="0"/>
                  </a:cubicBezTo>
                  <a:cubicBezTo>
                    <a:pt x="5563" y="289"/>
                    <a:pt x="5723" y="635"/>
                    <a:pt x="5879" y="1046"/>
                  </a:cubicBezTo>
                  <a:cubicBezTo>
                    <a:pt x="5930" y="893"/>
                    <a:pt x="5983" y="754"/>
                    <a:pt x="6036" y="624"/>
                  </a:cubicBezTo>
                  <a:lnTo>
                    <a:pt x="6088" y="783"/>
                  </a:lnTo>
                  <a:cubicBezTo>
                    <a:pt x="6826" y="3118"/>
                    <a:pt x="10570" y="13894"/>
                    <a:pt x="11317" y="15148"/>
                  </a:cubicBezTo>
                  <a:cubicBezTo>
                    <a:pt x="12064" y="16404"/>
                    <a:pt x="14513" y="16018"/>
                    <a:pt x="15451" y="15287"/>
                  </a:cubicBezTo>
                  <a:lnTo>
                    <a:pt x="15466" y="15274"/>
                  </a:lnTo>
                  <a:cubicBezTo>
                    <a:pt x="16085" y="16067"/>
                    <a:pt x="16669" y="16530"/>
                    <a:pt x="17166" y="16470"/>
                  </a:cubicBezTo>
                  <a:cubicBezTo>
                    <a:pt x="18720" y="16281"/>
                    <a:pt x="19212" y="15144"/>
                    <a:pt x="19279" y="13709"/>
                  </a:cubicBezTo>
                  <a:cubicBezTo>
                    <a:pt x="19330" y="18409"/>
                    <a:pt x="21600" y="21600"/>
                    <a:pt x="21078" y="20891"/>
                  </a:cubicBezTo>
                  <a:cubicBezTo>
                    <a:pt x="17288" y="15740"/>
                    <a:pt x="12223" y="17219"/>
                    <a:pt x="10551" y="17664"/>
                  </a:cubicBezTo>
                  <a:cubicBezTo>
                    <a:pt x="8314" y="18261"/>
                    <a:pt x="6370" y="19257"/>
                    <a:pt x="4434" y="20037"/>
                  </a:cubicBezTo>
                  <a:cubicBezTo>
                    <a:pt x="2497" y="20818"/>
                    <a:pt x="5341" y="19172"/>
                    <a:pt x="5252" y="18354"/>
                  </a:cubicBezTo>
                  <a:cubicBezTo>
                    <a:pt x="5163" y="17534"/>
                    <a:pt x="4440" y="16218"/>
                    <a:pt x="3452" y="13648"/>
                  </a:cubicBezTo>
                  <a:cubicBezTo>
                    <a:pt x="2547" y="11297"/>
                    <a:pt x="1488" y="9490"/>
                    <a:pt x="0" y="7310"/>
                  </a:cubicBezTo>
                  <a:close/>
                </a:path>
              </a:pathLst>
            </a:custGeom>
            <a:solidFill>
              <a:srgbClr val="010101">
                <a:alpha val="15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" name="Shape 20"/>
            <p:cNvSpPr/>
            <p:nvPr/>
          </p:nvSpPr>
          <p:spPr>
            <a:xfrm>
              <a:off x="12153" y="7734"/>
              <a:ext cx="550" cy="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2" h="20140" extrusionOk="0">
                  <a:moveTo>
                    <a:pt x="12491" y="1489"/>
                  </a:moveTo>
                  <a:cubicBezTo>
                    <a:pt x="12037" y="3438"/>
                    <a:pt x="13357" y="6058"/>
                    <a:pt x="16554" y="7672"/>
                  </a:cubicBezTo>
                  <a:cubicBezTo>
                    <a:pt x="19752" y="9287"/>
                    <a:pt x="20842" y="13231"/>
                    <a:pt x="21120" y="14847"/>
                  </a:cubicBezTo>
                  <a:cubicBezTo>
                    <a:pt x="21398" y="16462"/>
                    <a:pt x="19763" y="17493"/>
                    <a:pt x="19012" y="17176"/>
                  </a:cubicBezTo>
                  <a:cubicBezTo>
                    <a:pt x="19950" y="18898"/>
                    <a:pt x="16860" y="19997"/>
                    <a:pt x="15532" y="18837"/>
                  </a:cubicBezTo>
                  <a:cubicBezTo>
                    <a:pt x="14811" y="20154"/>
                    <a:pt x="11769" y="20940"/>
                    <a:pt x="11463" y="18861"/>
                  </a:cubicBezTo>
                  <a:cubicBezTo>
                    <a:pt x="8484" y="20471"/>
                    <a:pt x="7775" y="17716"/>
                    <a:pt x="7822" y="16834"/>
                  </a:cubicBezTo>
                  <a:cubicBezTo>
                    <a:pt x="7915" y="15073"/>
                    <a:pt x="6845" y="10590"/>
                    <a:pt x="4737" y="10241"/>
                  </a:cubicBezTo>
                  <a:cubicBezTo>
                    <a:pt x="2343" y="9845"/>
                    <a:pt x="5189" y="14561"/>
                    <a:pt x="2889" y="14596"/>
                  </a:cubicBezTo>
                  <a:cubicBezTo>
                    <a:pt x="589" y="14632"/>
                    <a:pt x="-202" y="12374"/>
                    <a:pt x="42" y="10796"/>
                  </a:cubicBezTo>
                  <a:cubicBezTo>
                    <a:pt x="287" y="9219"/>
                    <a:pt x="-137" y="7745"/>
                    <a:pt x="2609" y="6675"/>
                  </a:cubicBezTo>
                  <a:cubicBezTo>
                    <a:pt x="5354" y="5604"/>
                    <a:pt x="6540" y="4408"/>
                    <a:pt x="6762" y="1874"/>
                  </a:cubicBezTo>
                  <a:cubicBezTo>
                    <a:pt x="6984" y="-660"/>
                    <a:pt x="12995" y="-459"/>
                    <a:pt x="12491" y="1489"/>
                  </a:cubicBezTo>
                  <a:close/>
                </a:path>
              </a:pathLst>
            </a:custGeom>
            <a:solidFill>
              <a:srgbClr val="F8DABA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" name="Shape 23"/>
            <p:cNvSpPr/>
            <p:nvPr/>
          </p:nvSpPr>
          <p:spPr>
            <a:xfrm>
              <a:off x="11544" y="3931"/>
              <a:ext cx="166" cy="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9" y="21600"/>
                    <a:pt x="21600" y="16749"/>
                    <a:pt x="21600" y="10799"/>
                  </a:cubicBezTo>
                  <a:cubicBezTo>
                    <a:pt x="21600" y="4850"/>
                    <a:pt x="16749" y="0"/>
                    <a:pt x="10800" y="0"/>
                  </a:cubicBezTo>
                  <a:cubicBezTo>
                    <a:pt x="4851" y="0"/>
                    <a:pt x="0" y="4850"/>
                    <a:pt x="0" y="10799"/>
                  </a:cubicBezTo>
                  <a:cubicBezTo>
                    <a:pt x="0" y="16749"/>
                    <a:pt x="4851" y="21600"/>
                    <a:pt x="10800" y="2160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" name="Shape 24"/>
            <p:cNvSpPr/>
            <p:nvPr/>
          </p:nvSpPr>
          <p:spPr>
            <a:xfrm>
              <a:off x="11618" y="3968"/>
              <a:ext cx="60" cy="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9" y="21600"/>
                    <a:pt x="21600" y="16747"/>
                    <a:pt x="21600" y="10800"/>
                  </a:cubicBezTo>
                  <a:cubicBezTo>
                    <a:pt x="21600" y="4853"/>
                    <a:pt x="16749" y="0"/>
                    <a:pt x="10800" y="0"/>
                  </a:cubicBezTo>
                  <a:cubicBezTo>
                    <a:pt x="4851" y="0"/>
                    <a:pt x="0" y="4853"/>
                    <a:pt x="0" y="10800"/>
                  </a:cubicBezTo>
                  <a:cubicBezTo>
                    <a:pt x="0" y="16747"/>
                    <a:pt x="4851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" name="Shape 25"/>
            <p:cNvSpPr/>
            <p:nvPr/>
          </p:nvSpPr>
          <p:spPr>
            <a:xfrm>
              <a:off x="11470" y="3802"/>
              <a:ext cx="354" cy="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80" h="19405" extrusionOk="0">
                  <a:moveTo>
                    <a:pt x="2702" y="19343"/>
                  </a:moveTo>
                  <a:cubicBezTo>
                    <a:pt x="6479" y="17911"/>
                    <a:pt x="11254" y="13398"/>
                    <a:pt x="15271" y="16640"/>
                  </a:cubicBezTo>
                  <a:cubicBezTo>
                    <a:pt x="19288" y="19878"/>
                    <a:pt x="20418" y="14900"/>
                    <a:pt x="15660" y="7461"/>
                  </a:cubicBezTo>
                  <a:cubicBezTo>
                    <a:pt x="11513" y="981"/>
                    <a:pt x="7356" y="-986"/>
                    <a:pt x="2831" y="439"/>
                  </a:cubicBezTo>
                  <a:cubicBezTo>
                    <a:pt x="-1182" y="1703"/>
                    <a:pt x="-656" y="20614"/>
                    <a:pt x="2702" y="19343"/>
                  </a:cubicBezTo>
                  <a:close/>
                </a:path>
              </a:pathLst>
            </a:custGeom>
            <a:solidFill>
              <a:srgbClr val="010101">
                <a:alpha val="4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" name="Shape 26"/>
            <p:cNvSpPr/>
            <p:nvPr/>
          </p:nvSpPr>
          <p:spPr>
            <a:xfrm>
              <a:off x="10861" y="3931"/>
              <a:ext cx="166" cy="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8" y="21600"/>
                    <a:pt x="21600" y="16749"/>
                    <a:pt x="21600" y="10799"/>
                  </a:cubicBezTo>
                  <a:cubicBezTo>
                    <a:pt x="21600" y="4850"/>
                    <a:pt x="16748" y="0"/>
                    <a:pt x="10800" y="0"/>
                  </a:cubicBezTo>
                  <a:cubicBezTo>
                    <a:pt x="4853" y="0"/>
                    <a:pt x="0" y="4850"/>
                    <a:pt x="0" y="10799"/>
                  </a:cubicBezTo>
                  <a:cubicBezTo>
                    <a:pt x="0" y="16749"/>
                    <a:pt x="4853" y="21600"/>
                    <a:pt x="10800" y="2160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" name="Shape 27"/>
            <p:cNvSpPr/>
            <p:nvPr/>
          </p:nvSpPr>
          <p:spPr>
            <a:xfrm>
              <a:off x="10750" y="3802"/>
              <a:ext cx="354" cy="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80" h="19405" extrusionOk="0">
                  <a:moveTo>
                    <a:pt x="16079" y="19343"/>
                  </a:moveTo>
                  <a:cubicBezTo>
                    <a:pt x="12302" y="17911"/>
                    <a:pt x="7527" y="13398"/>
                    <a:pt x="3510" y="16640"/>
                  </a:cubicBezTo>
                  <a:cubicBezTo>
                    <a:pt x="-507" y="19878"/>
                    <a:pt x="-1637" y="14900"/>
                    <a:pt x="3121" y="7461"/>
                  </a:cubicBezTo>
                  <a:cubicBezTo>
                    <a:pt x="7268" y="981"/>
                    <a:pt x="11426" y="-986"/>
                    <a:pt x="15950" y="439"/>
                  </a:cubicBezTo>
                  <a:cubicBezTo>
                    <a:pt x="19963" y="1703"/>
                    <a:pt x="19437" y="20614"/>
                    <a:pt x="16079" y="19343"/>
                  </a:cubicBezTo>
                  <a:close/>
                </a:path>
              </a:pathLst>
            </a:custGeom>
            <a:solidFill>
              <a:srgbClr val="010101">
                <a:alpha val="40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10455" y="7752"/>
              <a:ext cx="1629" cy="3081"/>
            </a:xfrm>
            <a:custGeom>
              <a:avLst/>
              <a:gdLst>
                <a:gd name="connsiteX0" fmla="*/ 440899 w 884843"/>
                <a:gd name="connsiteY0" fmla="*/ 212498 h 1673953"/>
                <a:gd name="connsiteX1" fmla="*/ 546366 w 884843"/>
                <a:gd name="connsiteY1" fmla="*/ 353277 h 1673953"/>
                <a:gd name="connsiteX2" fmla="*/ 611328 w 884843"/>
                <a:gd name="connsiteY2" fmla="*/ 1133686 h 1673953"/>
                <a:gd name="connsiteX3" fmla="*/ 646759 w 884843"/>
                <a:gd name="connsiteY3" fmla="*/ 1594792 h 1673953"/>
                <a:gd name="connsiteX4" fmla="*/ 884843 w 884843"/>
                <a:gd name="connsiteY4" fmla="*/ 1656385 h 1673953"/>
                <a:gd name="connsiteX5" fmla="*/ 765580 w 884843"/>
                <a:gd name="connsiteY5" fmla="*/ 1669894 h 1673953"/>
                <a:gd name="connsiteX6" fmla="*/ 585506 w 884843"/>
                <a:gd name="connsiteY6" fmla="*/ 1673953 h 1673953"/>
                <a:gd name="connsiteX7" fmla="*/ 582801 w 884843"/>
                <a:gd name="connsiteY7" fmla="*/ 1409874 h 1673953"/>
                <a:gd name="connsiteX8" fmla="*/ 528009 w 884843"/>
                <a:gd name="connsiteY8" fmla="*/ 671180 h 1673953"/>
                <a:gd name="connsiteX9" fmla="*/ 466126 w 884843"/>
                <a:gd name="connsiteY9" fmla="*/ 236740 h 1673953"/>
                <a:gd name="connsiteX10" fmla="*/ 395730 w 884843"/>
                <a:gd name="connsiteY10" fmla="*/ 236740 h 1673953"/>
                <a:gd name="connsiteX11" fmla="*/ 385047 w 884843"/>
                <a:gd name="connsiteY11" fmla="*/ 242899 h 1673953"/>
                <a:gd name="connsiteX12" fmla="*/ 381011 w 884843"/>
                <a:gd name="connsiteY12" fmla="*/ 223932 h 1673953"/>
                <a:gd name="connsiteX13" fmla="*/ 440899 w 884843"/>
                <a:gd name="connsiteY13" fmla="*/ 212498 h 1673953"/>
                <a:gd name="connsiteX14" fmla="*/ 2789 w 884843"/>
                <a:gd name="connsiteY14" fmla="*/ 0 h 1673953"/>
                <a:gd name="connsiteX15" fmla="*/ 2982 w 884843"/>
                <a:gd name="connsiteY15" fmla="*/ 231 h 1673953"/>
                <a:gd name="connsiteX16" fmla="*/ 156529 w 884843"/>
                <a:gd name="connsiteY16" fmla="*/ 1154169 h 1673953"/>
                <a:gd name="connsiteX17" fmla="*/ 174251 w 884843"/>
                <a:gd name="connsiteY17" fmla="*/ 1567392 h 1673953"/>
                <a:gd name="connsiteX18" fmla="*/ 314755 w 884843"/>
                <a:gd name="connsiteY18" fmla="*/ 1666781 h 1673953"/>
                <a:gd name="connsiteX19" fmla="*/ 256836 w 884843"/>
                <a:gd name="connsiteY19" fmla="*/ 1666473 h 1673953"/>
                <a:gd name="connsiteX20" fmla="*/ 101482 w 884843"/>
                <a:gd name="connsiteY20" fmla="*/ 1637998 h 1673953"/>
                <a:gd name="connsiteX21" fmla="*/ 131537 w 884843"/>
                <a:gd name="connsiteY21" fmla="*/ 1390142 h 1673953"/>
                <a:gd name="connsiteX22" fmla="*/ 41343 w 884843"/>
                <a:gd name="connsiteY22" fmla="*/ 679908 h 1673953"/>
                <a:gd name="connsiteX23" fmla="*/ 2789 w 884843"/>
                <a:gd name="connsiteY23" fmla="*/ 0 h 167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4843" h="1673953">
                  <a:moveTo>
                    <a:pt x="440899" y="212498"/>
                  </a:moveTo>
                  <a:cubicBezTo>
                    <a:pt x="494325" y="204207"/>
                    <a:pt x="528645" y="216793"/>
                    <a:pt x="546366" y="353277"/>
                  </a:cubicBezTo>
                  <a:cubicBezTo>
                    <a:pt x="569995" y="535186"/>
                    <a:pt x="611328" y="956537"/>
                    <a:pt x="611328" y="1133686"/>
                  </a:cubicBezTo>
                  <a:cubicBezTo>
                    <a:pt x="611328" y="1310905"/>
                    <a:pt x="652684" y="1532570"/>
                    <a:pt x="646759" y="1594792"/>
                  </a:cubicBezTo>
                  <a:cubicBezTo>
                    <a:pt x="641115" y="1654285"/>
                    <a:pt x="732504" y="1683122"/>
                    <a:pt x="884843" y="1656385"/>
                  </a:cubicBezTo>
                  <a:cubicBezTo>
                    <a:pt x="861448" y="1663244"/>
                    <a:pt x="823777" y="1669894"/>
                    <a:pt x="765580" y="1669894"/>
                  </a:cubicBezTo>
                  <a:cubicBezTo>
                    <a:pt x="645290" y="1669894"/>
                    <a:pt x="585506" y="1673953"/>
                    <a:pt x="585506" y="1673953"/>
                  </a:cubicBezTo>
                  <a:cubicBezTo>
                    <a:pt x="585506" y="1673953"/>
                    <a:pt x="591431" y="1568335"/>
                    <a:pt x="582801" y="1409874"/>
                  </a:cubicBezTo>
                  <a:cubicBezTo>
                    <a:pt x="574147" y="1251412"/>
                    <a:pt x="554017" y="914961"/>
                    <a:pt x="528009" y="671180"/>
                  </a:cubicBezTo>
                  <a:cubicBezTo>
                    <a:pt x="502001" y="427398"/>
                    <a:pt x="504333" y="234640"/>
                    <a:pt x="466126" y="236740"/>
                  </a:cubicBezTo>
                  <a:cubicBezTo>
                    <a:pt x="444573" y="237860"/>
                    <a:pt x="417282" y="237860"/>
                    <a:pt x="395730" y="236740"/>
                  </a:cubicBezTo>
                  <a:cubicBezTo>
                    <a:pt x="391508" y="236460"/>
                    <a:pt x="387986" y="238630"/>
                    <a:pt x="385047" y="242899"/>
                  </a:cubicBezTo>
                  <a:cubicBezTo>
                    <a:pt x="383717" y="236320"/>
                    <a:pt x="382387" y="229951"/>
                    <a:pt x="381011" y="223932"/>
                  </a:cubicBezTo>
                  <a:cubicBezTo>
                    <a:pt x="403159" y="220345"/>
                    <a:pt x="423091" y="215261"/>
                    <a:pt x="440899" y="212498"/>
                  </a:cubicBezTo>
                  <a:close/>
                  <a:moveTo>
                    <a:pt x="2789" y="0"/>
                  </a:moveTo>
                  <a:cubicBezTo>
                    <a:pt x="2789" y="0"/>
                    <a:pt x="2982" y="231"/>
                    <a:pt x="2982" y="231"/>
                  </a:cubicBezTo>
                  <a:cubicBezTo>
                    <a:pt x="44318" y="301873"/>
                    <a:pt x="156529" y="943506"/>
                    <a:pt x="156529" y="1154169"/>
                  </a:cubicBezTo>
                  <a:cubicBezTo>
                    <a:pt x="156529" y="1364909"/>
                    <a:pt x="197866" y="1495550"/>
                    <a:pt x="174251" y="1567392"/>
                  </a:cubicBezTo>
                  <a:cubicBezTo>
                    <a:pt x="157151" y="1619401"/>
                    <a:pt x="217424" y="1651271"/>
                    <a:pt x="314755" y="1666781"/>
                  </a:cubicBezTo>
                  <a:cubicBezTo>
                    <a:pt x="297299" y="1666550"/>
                    <a:pt x="278008" y="1666473"/>
                    <a:pt x="256836" y="1666473"/>
                  </a:cubicBezTo>
                  <a:cubicBezTo>
                    <a:pt x="136556" y="1666473"/>
                    <a:pt x="101482" y="1637998"/>
                    <a:pt x="101482" y="1637998"/>
                  </a:cubicBezTo>
                  <a:cubicBezTo>
                    <a:pt x="101482" y="1637998"/>
                    <a:pt x="131537" y="1532358"/>
                    <a:pt x="131537" y="1390142"/>
                  </a:cubicBezTo>
                  <a:cubicBezTo>
                    <a:pt x="131537" y="1247925"/>
                    <a:pt x="101482" y="1045597"/>
                    <a:pt x="41343" y="679908"/>
                  </a:cubicBezTo>
                  <a:cubicBezTo>
                    <a:pt x="2345" y="442778"/>
                    <a:pt x="-5043" y="196850"/>
                    <a:pt x="2789" y="0"/>
                  </a:cubicBezTo>
                  <a:close/>
                </a:path>
              </a:pathLst>
            </a:custGeom>
            <a:solidFill>
              <a:srgbClr val="010101">
                <a:alpha val="20000"/>
              </a:srgb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" name="Shape 35"/>
            <p:cNvSpPr/>
            <p:nvPr/>
          </p:nvSpPr>
          <p:spPr>
            <a:xfrm>
              <a:off x="10178" y="10853"/>
              <a:ext cx="1061" cy="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339" extrusionOk="0">
                  <a:moveTo>
                    <a:pt x="117" y="13195"/>
                  </a:moveTo>
                  <a:cubicBezTo>
                    <a:pt x="-381" y="15765"/>
                    <a:pt x="645" y="20948"/>
                    <a:pt x="4473" y="21323"/>
                  </a:cubicBezTo>
                  <a:cubicBezTo>
                    <a:pt x="7334" y="21600"/>
                    <a:pt x="13153" y="18389"/>
                    <a:pt x="17119" y="12657"/>
                  </a:cubicBezTo>
                  <a:cubicBezTo>
                    <a:pt x="19341" y="9448"/>
                    <a:pt x="20982" y="5444"/>
                    <a:pt x="21196" y="828"/>
                  </a:cubicBezTo>
                  <a:cubicBezTo>
                    <a:pt x="21209" y="548"/>
                    <a:pt x="21215" y="272"/>
                    <a:pt x="21219" y="0"/>
                  </a:cubicBezTo>
                  <a:cubicBezTo>
                    <a:pt x="14446" y="13411"/>
                    <a:pt x="4817" y="16262"/>
                    <a:pt x="117" y="1319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" name="Shape 36"/>
            <p:cNvSpPr/>
            <p:nvPr/>
          </p:nvSpPr>
          <p:spPr>
            <a:xfrm>
              <a:off x="11562" y="10853"/>
              <a:ext cx="1061" cy="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9" h="21339" extrusionOk="0">
                  <a:moveTo>
                    <a:pt x="21102" y="13195"/>
                  </a:moveTo>
                  <a:cubicBezTo>
                    <a:pt x="21600" y="15765"/>
                    <a:pt x="20573" y="20948"/>
                    <a:pt x="16746" y="21323"/>
                  </a:cubicBezTo>
                  <a:cubicBezTo>
                    <a:pt x="13885" y="21600"/>
                    <a:pt x="8066" y="18389"/>
                    <a:pt x="4100" y="12657"/>
                  </a:cubicBezTo>
                  <a:cubicBezTo>
                    <a:pt x="1878" y="9448"/>
                    <a:pt x="237" y="5444"/>
                    <a:pt x="23" y="828"/>
                  </a:cubicBezTo>
                  <a:cubicBezTo>
                    <a:pt x="10" y="548"/>
                    <a:pt x="4" y="272"/>
                    <a:pt x="0" y="0"/>
                  </a:cubicBezTo>
                  <a:cubicBezTo>
                    <a:pt x="6773" y="13411"/>
                    <a:pt x="16402" y="16262"/>
                    <a:pt x="21102" y="1319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" name="Shape 83"/>
            <p:cNvSpPr/>
            <p:nvPr/>
          </p:nvSpPr>
          <p:spPr>
            <a:xfrm>
              <a:off x="10252" y="2566"/>
              <a:ext cx="2352" cy="1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921" extrusionOk="0">
                  <a:moveTo>
                    <a:pt x="217" y="6669"/>
                  </a:moveTo>
                  <a:cubicBezTo>
                    <a:pt x="958" y="3640"/>
                    <a:pt x="2442" y="2283"/>
                    <a:pt x="2071" y="3432"/>
                  </a:cubicBezTo>
                  <a:cubicBezTo>
                    <a:pt x="1998" y="3655"/>
                    <a:pt x="2001" y="3855"/>
                    <a:pt x="2064" y="4016"/>
                  </a:cubicBezTo>
                  <a:cubicBezTo>
                    <a:pt x="3193" y="2601"/>
                    <a:pt x="5154" y="1746"/>
                    <a:pt x="6900" y="1240"/>
                  </a:cubicBezTo>
                  <a:cubicBezTo>
                    <a:pt x="7995" y="356"/>
                    <a:pt x="9138" y="-61"/>
                    <a:pt x="10962" y="7"/>
                  </a:cubicBezTo>
                  <a:cubicBezTo>
                    <a:pt x="13744" y="112"/>
                    <a:pt x="14771" y="716"/>
                    <a:pt x="13010" y="821"/>
                  </a:cubicBezTo>
                  <a:cubicBezTo>
                    <a:pt x="12888" y="828"/>
                    <a:pt x="12781" y="838"/>
                    <a:pt x="12685" y="850"/>
                  </a:cubicBezTo>
                  <a:cubicBezTo>
                    <a:pt x="13750" y="1042"/>
                    <a:pt x="15070" y="1343"/>
                    <a:pt x="16337" y="1805"/>
                  </a:cubicBezTo>
                  <a:cubicBezTo>
                    <a:pt x="16586" y="1896"/>
                    <a:pt x="16814" y="2001"/>
                    <a:pt x="17024" y="2117"/>
                  </a:cubicBezTo>
                  <a:cubicBezTo>
                    <a:pt x="17999" y="2391"/>
                    <a:pt x="18671" y="2823"/>
                    <a:pt x="19592" y="3536"/>
                  </a:cubicBezTo>
                  <a:cubicBezTo>
                    <a:pt x="21075" y="4684"/>
                    <a:pt x="20797" y="5102"/>
                    <a:pt x="19314" y="4267"/>
                  </a:cubicBezTo>
                  <a:cubicBezTo>
                    <a:pt x="19112" y="4153"/>
                    <a:pt x="18928" y="4065"/>
                    <a:pt x="18763" y="3999"/>
                  </a:cubicBezTo>
                  <a:cubicBezTo>
                    <a:pt x="18917" y="4355"/>
                    <a:pt x="19008" y="4714"/>
                    <a:pt x="19047" y="5053"/>
                  </a:cubicBezTo>
                  <a:cubicBezTo>
                    <a:pt x="19916" y="5998"/>
                    <a:pt x="20688" y="7729"/>
                    <a:pt x="19775" y="6787"/>
                  </a:cubicBezTo>
                  <a:cubicBezTo>
                    <a:pt x="18663" y="5638"/>
                    <a:pt x="18510" y="7484"/>
                    <a:pt x="18208" y="8956"/>
                  </a:cubicBezTo>
                  <a:cubicBezTo>
                    <a:pt x="17988" y="10026"/>
                    <a:pt x="17182" y="10428"/>
                    <a:pt x="17182" y="12934"/>
                  </a:cubicBezTo>
                  <a:cubicBezTo>
                    <a:pt x="17182" y="15440"/>
                    <a:pt x="17211" y="21539"/>
                    <a:pt x="16625" y="20870"/>
                  </a:cubicBezTo>
                  <a:cubicBezTo>
                    <a:pt x="17216" y="15448"/>
                    <a:pt x="17001" y="10944"/>
                    <a:pt x="15683" y="9693"/>
                  </a:cubicBezTo>
                  <a:cubicBezTo>
                    <a:pt x="14752" y="8810"/>
                    <a:pt x="11123" y="9114"/>
                    <a:pt x="10289" y="9845"/>
                  </a:cubicBezTo>
                  <a:cubicBezTo>
                    <a:pt x="9454" y="10576"/>
                    <a:pt x="8991" y="10576"/>
                    <a:pt x="8249" y="9950"/>
                  </a:cubicBezTo>
                  <a:cubicBezTo>
                    <a:pt x="7508" y="9323"/>
                    <a:pt x="4727" y="9010"/>
                    <a:pt x="3336" y="9532"/>
                  </a:cubicBezTo>
                  <a:cubicBezTo>
                    <a:pt x="1945" y="10054"/>
                    <a:pt x="1380" y="14117"/>
                    <a:pt x="1473" y="16414"/>
                  </a:cubicBezTo>
                  <a:cubicBezTo>
                    <a:pt x="1566" y="18711"/>
                    <a:pt x="1560" y="18264"/>
                    <a:pt x="1819" y="20278"/>
                  </a:cubicBezTo>
                  <a:cubicBezTo>
                    <a:pt x="1533" y="20941"/>
                    <a:pt x="1051" y="16484"/>
                    <a:pt x="958" y="14291"/>
                  </a:cubicBezTo>
                  <a:cubicBezTo>
                    <a:pt x="865" y="12099"/>
                    <a:pt x="-525" y="9697"/>
                    <a:pt x="217" y="666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" name="Shape 84"/>
            <p:cNvSpPr/>
            <p:nvPr/>
          </p:nvSpPr>
          <p:spPr>
            <a:xfrm>
              <a:off x="10880" y="3968"/>
              <a:ext cx="60" cy="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6749" y="21600"/>
                    <a:pt x="21600" y="16747"/>
                    <a:pt x="21600" y="10800"/>
                  </a:cubicBezTo>
                  <a:cubicBezTo>
                    <a:pt x="21600" y="4853"/>
                    <a:pt x="16749" y="0"/>
                    <a:pt x="10800" y="0"/>
                  </a:cubicBezTo>
                  <a:cubicBezTo>
                    <a:pt x="4851" y="0"/>
                    <a:pt x="0" y="4853"/>
                    <a:pt x="0" y="10800"/>
                  </a:cubicBezTo>
                  <a:cubicBezTo>
                    <a:pt x="0" y="16747"/>
                    <a:pt x="4851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4" name="Freeform 153"/>
            <p:cNvSpPr/>
            <p:nvPr/>
          </p:nvSpPr>
          <p:spPr>
            <a:xfrm>
              <a:off x="8665" y="5353"/>
              <a:ext cx="3890" cy="2557"/>
            </a:xfrm>
            <a:custGeom>
              <a:avLst/>
              <a:gdLst>
                <a:gd name="connsiteX0" fmla="*/ 1207913 w 2113665"/>
                <a:gd name="connsiteY0" fmla="*/ 0 h 1388865"/>
                <a:gd name="connsiteX1" fmla="*/ 1400327 w 2113665"/>
                <a:gd name="connsiteY1" fmla="*/ 59611 h 1388865"/>
                <a:gd name="connsiteX2" fmla="*/ 1592742 w 2113665"/>
                <a:gd name="connsiteY2" fmla="*/ 0 h 1388865"/>
                <a:gd name="connsiteX3" fmla="*/ 1905988 w 2113665"/>
                <a:gd name="connsiteY3" fmla="*/ 112113 h 1388865"/>
                <a:gd name="connsiteX4" fmla="*/ 1908228 w 2113665"/>
                <a:gd name="connsiteY4" fmla="*/ 115474 h 1388865"/>
                <a:gd name="connsiteX5" fmla="*/ 1914197 w 2113665"/>
                <a:gd name="connsiteY5" fmla="*/ 117120 h 1388865"/>
                <a:gd name="connsiteX6" fmla="*/ 2109844 w 2113665"/>
                <a:gd name="connsiteY6" fmla="*/ 870551 h 1388865"/>
                <a:gd name="connsiteX7" fmla="*/ 2107800 w 2113665"/>
                <a:gd name="connsiteY7" fmla="*/ 918994 h 1388865"/>
                <a:gd name="connsiteX8" fmla="*/ 2107183 w 2113665"/>
                <a:gd name="connsiteY8" fmla="*/ 919794 h 1388865"/>
                <a:gd name="connsiteX9" fmla="*/ 2107243 w 2113665"/>
                <a:gd name="connsiteY9" fmla="*/ 957518 h 1388865"/>
                <a:gd name="connsiteX10" fmla="*/ 2095777 w 2113665"/>
                <a:gd name="connsiteY10" fmla="*/ 1388865 h 1388865"/>
                <a:gd name="connsiteX11" fmla="*/ 1935178 w 2113665"/>
                <a:gd name="connsiteY11" fmla="*/ 1384752 h 1388865"/>
                <a:gd name="connsiteX12" fmla="*/ 1944248 w 2113665"/>
                <a:gd name="connsiteY12" fmla="*/ 910557 h 1388865"/>
                <a:gd name="connsiteX13" fmla="*/ 1941819 w 2113665"/>
                <a:gd name="connsiteY13" fmla="*/ 882900 h 1388865"/>
                <a:gd name="connsiteX14" fmla="*/ 1927414 w 2113665"/>
                <a:gd name="connsiteY14" fmla="*/ 849816 h 1388865"/>
                <a:gd name="connsiteX15" fmla="*/ 1869835 w 2113665"/>
                <a:gd name="connsiteY15" fmla="*/ 690347 h 1388865"/>
                <a:gd name="connsiteX16" fmla="*/ 1847533 w 2113665"/>
                <a:gd name="connsiteY16" fmla="*/ 624464 h 1388865"/>
                <a:gd name="connsiteX17" fmla="*/ 1847251 w 2113665"/>
                <a:gd name="connsiteY17" fmla="*/ 627226 h 1388865"/>
                <a:gd name="connsiteX18" fmla="*/ 1862635 w 2113665"/>
                <a:gd name="connsiteY18" fmla="*/ 1250637 h 1388865"/>
                <a:gd name="connsiteX19" fmla="*/ 1400327 w 2113665"/>
                <a:gd name="connsiteY19" fmla="*/ 1340116 h 1388865"/>
                <a:gd name="connsiteX20" fmla="*/ 938019 w 2113665"/>
                <a:gd name="connsiteY20" fmla="*/ 1250637 h 1388865"/>
                <a:gd name="connsiteX21" fmla="*/ 906105 w 2113665"/>
                <a:gd name="connsiteY21" fmla="*/ 517438 h 1388865"/>
                <a:gd name="connsiteX22" fmla="*/ 888491 w 2113665"/>
                <a:gd name="connsiteY22" fmla="*/ 380950 h 1388865"/>
                <a:gd name="connsiteX23" fmla="*/ 832015 w 2113665"/>
                <a:gd name="connsiteY23" fmla="*/ 407166 h 1388865"/>
                <a:gd name="connsiteX24" fmla="*/ 268138 w 2113665"/>
                <a:gd name="connsiteY24" fmla="*/ 617614 h 1388865"/>
                <a:gd name="connsiteX25" fmla="*/ 208913 w 2113665"/>
                <a:gd name="connsiteY25" fmla="*/ 616088 h 1388865"/>
                <a:gd name="connsiteX26" fmla="*/ 196337 w 2113665"/>
                <a:gd name="connsiteY26" fmla="*/ 604832 h 1388865"/>
                <a:gd name="connsiteX27" fmla="*/ 172448 w 2113665"/>
                <a:gd name="connsiteY27" fmla="*/ 588629 h 1388865"/>
                <a:gd name="connsiteX28" fmla="*/ 142032 w 2113665"/>
                <a:gd name="connsiteY28" fmla="*/ 543075 h 1388865"/>
                <a:gd name="connsiteX29" fmla="*/ 0 w 2113665"/>
                <a:gd name="connsiteY29" fmla="*/ 222445 h 1388865"/>
                <a:gd name="connsiteX30" fmla="*/ 144724 w 2113665"/>
                <a:gd name="connsiteY30" fmla="*/ 170456 h 1388865"/>
                <a:gd name="connsiteX31" fmla="*/ 268177 w 2113665"/>
                <a:gd name="connsiteY31" fmla="*/ 408648 h 1388865"/>
                <a:gd name="connsiteX32" fmla="*/ 290588 w 2113665"/>
                <a:gd name="connsiteY32" fmla="*/ 448860 h 1388865"/>
                <a:gd name="connsiteX33" fmla="*/ 330930 w 2113665"/>
                <a:gd name="connsiteY33" fmla="*/ 425765 h 1388865"/>
                <a:gd name="connsiteX34" fmla="*/ 876790 w 2113665"/>
                <a:gd name="connsiteY34" fmla="*/ 122023 h 1388865"/>
                <a:gd name="connsiteX35" fmla="*/ 892639 w 2113665"/>
                <a:gd name="connsiteY35" fmla="*/ 114465 h 1388865"/>
                <a:gd name="connsiteX36" fmla="*/ 894666 w 2113665"/>
                <a:gd name="connsiteY36" fmla="*/ 112113 h 1388865"/>
                <a:gd name="connsiteX37" fmla="*/ 1207913 w 2113665"/>
                <a:gd name="connsiteY37" fmla="*/ 0 h 13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13665" h="1388865">
                  <a:moveTo>
                    <a:pt x="1207913" y="0"/>
                  </a:moveTo>
                  <a:cubicBezTo>
                    <a:pt x="1245533" y="35542"/>
                    <a:pt x="1317607" y="59611"/>
                    <a:pt x="1400327" y="59611"/>
                  </a:cubicBezTo>
                  <a:cubicBezTo>
                    <a:pt x="1483048" y="59611"/>
                    <a:pt x="1555121" y="35542"/>
                    <a:pt x="1592742" y="0"/>
                  </a:cubicBezTo>
                  <a:cubicBezTo>
                    <a:pt x="1706367" y="27124"/>
                    <a:pt x="1825889" y="70024"/>
                    <a:pt x="1905988" y="112113"/>
                  </a:cubicBezTo>
                  <a:lnTo>
                    <a:pt x="1908228" y="115474"/>
                  </a:lnTo>
                  <a:lnTo>
                    <a:pt x="1914197" y="117120"/>
                  </a:lnTo>
                  <a:cubicBezTo>
                    <a:pt x="1964051" y="167505"/>
                    <a:pt x="2085591" y="810283"/>
                    <a:pt x="2109844" y="870551"/>
                  </a:cubicBezTo>
                  <a:cubicBezTo>
                    <a:pt x="2115912" y="885607"/>
                    <a:pt x="2114402" y="902812"/>
                    <a:pt x="2107800" y="918994"/>
                  </a:cubicBezTo>
                  <a:lnTo>
                    <a:pt x="2107183" y="919794"/>
                  </a:lnTo>
                  <a:lnTo>
                    <a:pt x="2107243" y="957518"/>
                  </a:lnTo>
                  <a:cubicBezTo>
                    <a:pt x="2105994" y="1087746"/>
                    <a:pt x="2095777" y="1388865"/>
                    <a:pt x="2095777" y="1388865"/>
                  </a:cubicBezTo>
                  <a:lnTo>
                    <a:pt x="1935178" y="1384752"/>
                  </a:lnTo>
                  <a:cubicBezTo>
                    <a:pt x="1935178" y="1384752"/>
                    <a:pt x="1956788" y="961717"/>
                    <a:pt x="1944248" y="910557"/>
                  </a:cubicBezTo>
                  <a:lnTo>
                    <a:pt x="1941819" y="882900"/>
                  </a:lnTo>
                  <a:lnTo>
                    <a:pt x="1927414" y="849816"/>
                  </a:lnTo>
                  <a:cubicBezTo>
                    <a:pt x="1908942" y="803454"/>
                    <a:pt x="1889301" y="747440"/>
                    <a:pt x="1869835" y="690347"/>
                  </a:cubicBezTo>
                  <a:lnTo>
                    <a:pt x="1847533" y="624464"/>
                  </a:lnTo>
                  <a:lnTo>
                    <a:pt x="1847251" y="627226"/>
                  </a:lnTo>
                  <a:cubicBezTo>
                    <a:pt x="1833994" y="786676"/>
                    <a:pt x="1832758" y="990932"/>
                    <a:pt x="1862635" y="1250637"/>
                  </a:cubicBezTo>
                  <a:cubicBezTo>
                    <a:pt x="1868150" y="1298525"/>
                    <a:pt x="1719362" y="1346850"/>
                    <a:pt x="1400327" y="1340116"/>
                  </a:cubicBezTo>
                  <a:cubicBezTo>
                    <a:pt x="1081293" y="1346850"/>
                    <a:pt x="932395" y="1298525"/>
                    <a:pt x="938019" y="1250637"/>
                  </a:cubicBezTo>
                  <a:cubicBezTo>
                    <a:pt x="966385" y="1009950"/>
                    <a:pt x="934539" y="736372"/>
                    <a:pt x="906105" y="517438"/>
                  </a:cubicBezTo>
                  <a:lnTo>
                    <a:pt x="888491" y="380950"/>
                  </a:lnTo>
                  <a:lnTo>
                    <a:pt x="832015" y="407166"/>
                  </a:lnTo>
                  <a:cubicBezTo>
                    <a:pt x="672698" y="476682"/>
                    <a:pt x="357025" y="590013"/>
                    <a:pt x="268138" y="617614"/>
                  </a:cubicBezTo>
                  <a:cubicBezTo>
                    <a:pt x="242751" y="625500"/>
                    <a:pt x="223108" y="623741"/>
                    <a:pt x="208913" y="616088"/>
                  </a:cubicBezTo>
                  <a:lnTo>
                    <a:pt x="196337" y="604832"/>
                  </a:lnTo>
                  <a:lnTo>
                    <a:pt x="172448" y="588629"/>
                  </a:lnTo>
                  <a:cubicBezTo>
                    <a:pt x="161307" y="577243"/>
                    <a:pt x="150964" y="562245"/>
                    <a:pt x="142032" y="543075"/>
                  </a:cubicBezTo>
                  <a:cubicBezTo>
                    <a:pt x="109707" y="473675"/>
                    <a:pt x="0" y="222445"/>
                    <a:pt x="0" y="222445"/>
                  </a:cubicBezTo>
                  <a:lnTo>
                    <a:pt x="144724" y="170456"/>
                  </a:lnTo>
                  <a:cubicBezTo>
                    <a:pt x="144724" y="170456"/>
                    <a:pt x="213802" y="308814"/>
                    <a:pt x="268177" y="408648"/>
                  </a:cubicBezTo>
                  <a:lnTo>
                    <a:pt x="290588" y="448860"/>
                  </a:lnTo>
                  <a:lnTo>
                    <a:pt x="330930" y="425765"/>
                  </a:lnTo>
                  <a:cubicBezTo>
                    <a:pt x="495525" y="331801"/>
                    <a:pt x="785952" y="167529"/>
                    <a:pt x="876790" y="122023"/>
                  </a:cubicBezTo>
                  <a:lnTo>
                    <a:pt x="892639" y="114465"/>
                  </a:lnTo>
                  <a:lnTo>
                    <a:pt x="894666" y="112113"/>
                  </a:lnTo>
                  <a:cubicBezTo>
                    <a:pt x="974766" y="70024"/>
                    <a:pt x="1094288" y="27124"/>
                    <a:pt x="1207913" y="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5" name="Freeform 154"/>
            <p:cNvSpPr/>
            <p:nvPr/>
          </p:nvSpPr>
          <p:spPr>
            <a:xfrm>
              <a:off x="8665" y="5648"/>
              <a:ext cx="3857" cy="2258"/>
            </a:xfrm>
            <a:custGeom>
              <a:avLst/>
              <a:gdLst>
                <a:gd name="connsiteX0" fmla="*/ 1867257 w 2095824"/>
                <a:gd name="connsiteY0" fmla="*/ 653 h 1226382"/>
                <a:gd name="connsiteX1" fmla="*/ 1865848 w 2095824"/>
                <a:gd name="connsiteY1" fmla="*/ 25903 h 1226382"/>
                <a:gd name="connsiteX2" fmla="*/ 1861061 w 2095824"/>
                <a:gd name="connsiteY2" fmla="*/ 363120 h 1226382"/>
                <a:gd name="connsiteX3" fmla="*/ 1860871 w 2095824"/>
                <a:gd name="connsiteY3" fmla="*/ 364266 h 1226382"/>
                <a:gd name="connsiteX4" fmla="*/ 1880694 w 2095824"/>
                <a:gd name="connsiteY4" fmla="*/ 432299 h 1226382"/>
                <a:gd name="connsiteX5" fmla="*/ 1987090 w 2095824"/>
                <a:gd name="connsiteY5" fmla="*/ 709135 h 1226382"/>
                <a:gd name="connsiteX6" fmla="*/ 1994044 w 2095824"/>
                <a:gd name="connsiteY6" fmla="*/ 800927 h 1226382"/>
                <a:gd name="connsiteX7" fmla="*/ 1988322 w 2095824"/>
                <a:gd name="connsiteY7" fmla="*/ 794831 h 1226382"/>
                <a:gd name="connsiteX8" fmla="*/ 1987559 w 2095824"/>
                <a:gd name="connsiteY8" fmla="*/ 809441 h 1226382"/>
                <a:gd name="connsiteX9" fmla="*/ 1976184 w 2095824"/>
                <a:gd name="connsiteY9" fmla="*/ 927867 h 1226382"/>
                <a:gd name="connsiteX10" fmla="*/ 2000133 w 2095824"/>
                <a:gd name="connsiteY10" fmla="*/ 1191878 h 1226382"/>
                <a:gd name="connsiteX11" fmla="*/ 2095824 w 2095824"/>
                <a:gd name="connsiteY11" fmla="*/ 1224892 h 1226382"/>
                <a:gd name="connsiteX12" fmla="*/ 2095779 w 2095824"/>
                <a:gd name="connsiteY12" fmla="*/ 1226382 h 1226382"/>
                <a:gd name="connsiteX13" fmla="*/ 1935178 w 2095824"/>
                <a:gd name="connsiteY13" fmla="*/ 1222278 h 1226382"/>
                <a:gd name="connsiteX14" fmla="*/ 1944252 w 2095824"/>
                <a:gd name="connsiteY14" fmla="*/ 748078 h 1226382"/>
                <a:gd name="connsiteX15" fmla="*/ 1941431 w 2095824"/>
                <a:gd name="connsiteY15" fmla="*/ 706777 h 1226382"/>
                <a:gd name="connsiteX16" fmla="*/ 1902694 w 2095824"/>
                <a:gd name="connsiteY16" fmla="*/ 605947 h 1226382"/>
                <a:gd name="connsiteX17" fmla="*/ 1857697 w 2095824"/>
                <a:gd name="connsiteY17" fmla="*/ 475064 h 1226382"/>
                <a:gd name="connsiteX18" fmla="*/ 1847713 w 2095824"/>
                <a:gd name="connsiteY18" fmla="*/ 445930 h 1226382"/>
                <a:gd name="connsiteX19" fmla="*/ 1842057 w 2095824"/>
                <a:gd name="connsiteY19" fmla="*/ 514497 h 1226382"/>
                <a:gd name="connsiteX20" fmla="*/ 1864605 w 2095824"/>
                <a:gd name="connsiteY20" fmla="*/ 1088623 h 1226382"/>
                <a:gd name="connsiteX21" fmla="*/ 1402342 w 2095824"/>
                <a:gd name="connsiteY21" fmla="*/ 1178095 h 1226382"/>
                <a:gd name="connsiteX22" fmla="*/ 940032 w 2095824"/>
                <a:gd name="connsiteY22" fmla="*/ 1088623 h 1226382"/>
                <a:gd name="connsiteX23" fmla="*/ 892388 w 2095824"/>
                <a:gd name="connsiteY23" fmla="*/ 234670 h 1226382"/>
                <a:gd name="connsiteX24" fmla="*/ 893230 w 2095824"/>
                <a:gd name="connsiteY24" fmla="*/ 215306 h 1226382"/>
                <a:gd name="connsiteX25" fmla="*/ 889639 w 2095824"/>
                <a:gd name="connsiteY25" fmla="*/ 217465 h 1226382"/>
                <a:gd name="connsiteX26" fmla="*/ 318998 w 2095824"/>
                <a:gd name="connsiteY26" fmla="*/ 437938 h 1226382"/>
                <a:gd name="connsiteX27" fmla="*/ 283562 w 2095824"/>
                <a:gd name="connsiteY27" fmla="*/ 449575 h 1226382"/>
                <a:gd name="connsiteX28" fmla="*/ 281545 w 2095824"/>
                <a:gd name="connsiteY28" fmla="*/ 451559 h 1226382"/>
                <a:gd name="connsiteX29" fmla="*/ 140936 w 2095824"/>
                <a:gd name="connsiteY29" fmla="*/ 388507 h 1226382"/>
                <a:gd name="connsiteX30" fmla="*/ 0 w 2095824"/>
                <a:gd name="connsiteY30" fmla="*/ 70378 h 1226382"/>
                <a:gd name="connsiteX31" fmla="*/ 190 w 2095824"/>
                <a:gd name="connsiteY31" fmla="*/ 70182 h 1226382"/>
                <a:gd name="connsiteX32" fmla="*/ 168262 w 2095824"/>
                <a:gd name="connsiteY32" fmla="*/ 353347 h 1226382"/>
                <a:gd name="connsiteX33" fmla="*/ 183729 w 2095824"/>
                <a:gd name="connsiteY33" fmla="*/ 376200 h 1226382"/>
                <a:gd name="connsiteX34" fmla="*/ 183786 w 2095824"/>
                <a:gd name="connsiteY34" fmla="*/ 375368 h 1226382"/>
                <a:gd name="connsiteX35" fmla="*/ 208669 w 2095824"/>
                <a:gd name="connsiteY35" fmla="*/ 407080 h 1226382"/>
                <a:gd name="connsiteX36" fmla="*/ 468688 w 2095824"/>
                <a:gd name="connsiteY36" fmla="*/ 363032 h 1226382"/>
                <a:gd name="connsiteX37" fmla="*/ 845104 w 2095824"/>
                <a:gd name="connsiteY37" fmla="*/ 212020 h 1226382"/>
                <a:gd name="connsiteX38" fmla="*/ 887789 w 2095824"/>
                <a:gd name="connsiteY38" fmla="*/ 136889 h 1226382"/>
                <a:gd name="connsiteX39" fmla="*/ 896571 w 2095824"/>
                <a:gd name="connsiteY39" fmla="*/ 96850 h 1226382"/>
                <a:gd name="connsiteX40" fmla="*/ 897929 w 2095824"/>
                <a:gd name="connsiteY40" fmla="*/ 68374 h 1226382"/>
                <a:gd name="connsiteX41" fmla="*/ 918028 w 2095824"/>
                <a:gd name="connsiteY41" fmla="*/ 21066 h 1226382"/>
                <a:gd name="connsiteX42" fmla="*/ 960471 w 2095824"/>
                <a:gd name="connsiteY42" fmla="*/ 476197 h 1226382"/>
                <a:gd name="connsiteX43" fmla="*/ 1007655 w 2095824"/>
                <a:gd name="connsiteY43" fmla="*/ 950501 h 1226382"/>
                <a:gd name="connsiteX44" fmla="*/ 1087844 w 2095824"/>
                <a:gd name="connsiteY44" fmla="*/ 1134108 h 1226382"/>
                <a:gd name="connsiteX45" fmla="*/ 1389728 w 2095824"/>
                <a:gd name="connsiteY45" fmla="*/ 1153222 h 1226382"/>
                <a:gd name="connsiteX46" fmla="*/ 1798133 w 2095824"/>
                <a:gd name="connsiteY46" fmla="*/ 1081945 h 1226382"/>
                <a:gd name="connsiteX47" fmla="*/ 1793392 w 2095824"/>
                <a:gd name="connsiteY47" fmla="*/ 628023 h 1226382"/>
                <a:gd name="connsiteX48" fmla="*/ 1814291 w 2095824"/>
                <a:gd name="connsiteY48" fmla="*/ 189358 h 1226382"/>
                <a:gd name="connsiteX49" fmla="*/ 1867257 w 2095824"/>
                <a:gd name="connsiteY49" fmla="*/ 653 h 122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095824" h="1226382">
                  <a:moveTo>
                    <a:pt x="1867257" y="653"/>
                  </a:moveTo>
                  <a:cubicBezTo>
                    <a:pt x="1870742" y="-2334"/>
                    <a:pt x="1871061" y="4729"/>
                    <a:pt x="1865848" y="25903"/>
                  </a:cubicBezTo>
                  <a:cubicBezTo>
                    <a:pt x="1844949" y="110538"/>
                    <a:pt x="1855077" y="265415"/>
                    <a:pt x="1861061" y="363120"/>
                  </a:cubicBezTo>
                  <a:lnTo>
                    <a:pt x="1860871" y="364266"/>
                  </a:lnTo>
                  <a:lnTo>
                    <a:pt x="1880694" y="432299"/>
                  </a:lnTo>
                  <a:cubicBezTo>
                    <a:pt x="1918853" y="549694"/>
                    <a:pt x="1969133" y="674196"/>
                    <a:pt x="1987090" y="709135"/>
                  </a:cubicBezTo>
                  <a:cubicBezTo>
                    <a:pt x="1998709" y="731739"/>
                    <a:pt x="1997926" y="764410"/>
                    <a:pt x="1994044" y="800927"/>
                  </a:cubicBezTo>
                  <a:lnTo>
                    <a:pt x="1988322" y="794831"/>
                  </a:lnTo>
                  <a:lnTo>
                    <a:pt x="1987559" y="809441"/>
                  </a:lnTo>
                  <a:cubicBezTo>
                    <a:pt x="1983368" y="847298"/>
                    <a:pt x="1976184" y="889037"/>
                    <a:pt x="1976184" y="927867"/>
                  </a:cubicBezTo>
                  <a:cubicBezTo>
                    <a:pt x="1976184" y="1005528"/>
                    <a:pt x="1957036" y="1191878"/>
                    <a:pt x="2000133" y="1191878"/>
                  </a:cubicBezTo>
                  <a:cubicBezTo>
                    <a:pt x="2037046" y="1191878"/>
                    <a:pt x="2059912" y="1217547"/>
                    <a:pt x="2095824" y="1224892"/>
                  </a:cubicBezTo>
                  <a:lnTo>
                    <a:pt x="2095779" y="1226382"/>
                  </a:lnTo>
                  <a:lnTo>
                    <a:pt x="1935178" y="1222278"/>
                  </a:lnTo>
                  <a:cubicBezTo>
                    <a:pt x="1935178" y="1222278"/>
                    <a:pt x="1956795" y="799234"/>
                    <a:pt x="1944252" y="748078"/>
                  </a:cubicBezTo>
                  <a:lnTo>
                    <a:pt x="1941431" y="706777"/>
                  </a:lnTo>
                  <a:lnTo>
                    <a:pt x="1902694" y="605947"/>
                  </a:lnTo>
                  <a:cubicBezTo>
                    <a:pt x="1887749" y="563974"/>
                    <a:pt x="1872543" y="519030"/>
                    <a:pt x="1857697" y="475064"/>
                  </a:cubicBezTo>
                  <a:lnTo>
                    <a:pt x="1847713" y="445930"/>
                  </a:lnTo>
                  <a:lnTo>
                    <a:pt x="1842057" y="514497"/>
                  </a:lnTo>
                  <a:cubicBezTo>
                    <a:pt x="1831622" y="693526"/>
                    <a:pt x="1845594" y="927111"/>
                    <a:pt x="1864605" y="1088623"/>
                  </a:cubicBezTo>
                  <a:cubicBezTo>
                    <a:pt x="1870268" y="1136526"/>
                    <a:pt x="1721350" y="1184831"/>
                    <a:pt x="1402342" y="1178095"/>
                  </a:cubicBezTo>
                  <a:cubicBezTo>
                    <a:pt x="1083287" y="1184831"/>
                    <a:pt x="934416" y="1136526"/>
                    <a:pt x="940032" y="1088623"/>
                  </a:cubicBezTo>
                  <a:cubicBezTo>
                    <a:pt x="973912" y="801151"/>
                    <a:pt x="921895" y="466813"/>
                    <a:pt x="892388" y="234670"/>
                  </a:cubicBezTo>
                  <a:lnTo>
                    <a:pt x="893230" y="215306"/>
                  </a:lnTo>
                  <a:lnTo>
                    <a:pt x="889639" y="217465"/>
                  </a:lnTo>
                  <a:cubicBezTo>
                    <a:pt x="782792" y="271808"/>
                    <a:pt x="464853" y="388487"/>
                    <a:pt x="318998" y="437938"/>
                  </a:cubicBezTo>
                  <a:lnTo>
                    <a:pt x="283562" y="449575"/>
                  </a:lnTo>
                  <a:lnTo>
                    <a:pt x="281545" y="451559"/>
                  </a:lnTo>
                  <a:cubicBezTo>
                    <a:pt x="239547" y="475790"/>
                    <a:pt x="178076" y="468187"/>
                    <a:pt x="140936" y="388507"/>
                  </a:cubicBezTo>
                  <a:cubicBezTo>
                    <a:pt x="110503" y="323152"/>
                    <a:pt x="11420" y="96521"/>
                    <a:pt x="0" y="70378"/>
                  </a:cubicBezTo>
                  <a:cubicBezTo>
                    <a:pt x="0" y="70378"/>
                    <a:pt x="190" y="70182"/>
                    <a:pt x="190" y="70182"/>
                  </a:cubicBezTo>
                  <a:cubicBezTo>
                    <a:pt x="40933" y="136255"/>
                    <a:pt x="116603" y="273122"/>
                    <a:pt x="168262" y="353347"/>
                  </a:cubicBezTo>
                  <a:lnTo>
                    <a:pt x="183729" y="376200"/>
                  </a:lnTo>
                  <a:lnTo>
                    <a:pt x="183786" y="375368"/>
                  </a:lnTo>
                  <a:cubicBezTo>
                    <a:pt x="193767" y="389831"/>
                    <a:pt x="202302" y="400870"/>
                    <a:pt x="208669" y="407080"/>
                  </a:cubicBezTo>
                  <a:cubicBezTo>
                    <a:pt x="247491" y="444854"/>
                    <a:pt x="360034" y="407080"/>
                    <a:pt x="468688" y="363032"/>
                  </a:cubicBezTo>
                  <a:cubicBezTo>
                    <a:pt x="577341" y="318983"/>
                    <a:pt x="802427" y="237181"/>
                    <a:pt x="845104" y="212020"/>
                  </a:cubicBezTo>
                  <a:cubicBezTo>
                    <a:pt x="866442" y="199429"/>
                    <a:pt x="879056" y="169535"/>
                    <a:pt x="887789" y="136889"/>
                  </a:cubicBezTo>
                  <a:lnTo>
                    <a:pt x="896571" y="96850"/>
                  </a:lnTo>
                  <a:lnTo>
                    <a:pt x="897929" y="68374"/>
                  </a:lnTo>
                  <a:cubicBezTo>
                    <a:pt x="902104" y="23538"/>
                    <a:pt x="911296" y="-9808"/>
                    <a:pt x="918028" y="21066"/>
                  </a:cubicBezTo>
                  <a:cubicBezTo>
                    <a:pt x="918028" y="112899"/>
                    <a:pt x="946339" y="338535"/>
                    <a:pt x="960471" y="476197"/>
                  </a:cubicBezTo>
                  <a:cubicBezTo>
                    <a:pt x="974649" y="613917"/>
                    <a:pt x="1017091" y="839611"/>
                    <a:pt x="1007655" y="950501"/>
                  </a:cubicBezTo>
                  <a:cubicBezTo>
                    <a:pt x="998218" y="1061448"/>
                    <a:pt x="1007655" y="1107335"/>
                    <a:pt x="1087844" y="1134108"/>
                  </a:cubicBezTo>
                  <a:cubicBezTo>
                    <a:pt x="1168033" y="1160880"/>
                    <a:pt x="1304844" y="1153222"/>
                    <a:pt x="1389728" y="1153222"/>
                  </a:cubicBezTo>
                  <a:cubicBezTo>
                    <a:pt x="1474659" y="1153222"/>
                    <a:pt x="1774518" y="1158462"/>
                    <a:pt x="1798133" y="1081945"/>
                  </a:cubicBezTo>
                  <a:cubicBezTo>
                    <a:pt x="1821703" y="1005485"/>
                    <a:pt x="1798133" y="761885"/>
                    <a:pt x="1793392" y="628023"/>
                  </a:cubicBezTo>
                  <a:cubicBezTo>
                    <a:pt x="1788697" y="494161"/>
                    <a:pt x="1809596" y="296448"/>
                    <a:pt x="1814291" y="189358"/>
                  </a:cubicBezTo>
                  <a:cubicBezTo>
                    <a:pt x="1817847" y="109041"/>
                    <a:pt x="1856800" y="9616"/>
                    <a:pt x="1867257" y="653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5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298" y="871"/>
              <a:ext cx="3991" cy="4534"/>
              <a:chOff x="1033853" y="2279065"/>
              <a:chExt cx="3609586" cy="4100470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1725934" y="3680715"/>
                <a:ext cx="1096269" cy="1333710"/>
              </a:xfrm>
              <a:custGeom>
                <a:avLst/>
                <a:gdLst>
                  <a:gd name="connsiteX0" fmla="*/ 1060906 w 1096269"/>
                  <a:gd name="connsiteY0" fmla="*/ 368791 h 1333710"/>
                  <a:gd name="connsiteX1" fmla="*/ 924504 w 1096269"/>
                  <a:gd name="connsiteY1" fmla="*/ 333428 h 1333710"/>
                  <a:gd name="connsiteX2" fmla="*/ 500141 w 1096269"/>
                  <a:gd name="connsiteY2" fmla="*/ 651699 h 1333710"/>
                  <a:gd name="connsiteX3" fmla="*/ 904296 w 1096269"/>
                  <a:gd name="connsiteY3" fmla="*/ 1020491 h 1333710"/>
                  <a:gd name="connsiteX4" fmla="*/ 1096269 w 1096269"/>
                  <a:gd name="connsiteY4" fmla="*/ 1025542 h 1333710"/>
                  <a:gd name="connsiteX5" fmla="*/ 767894 w 1096269"/>
                  <a:gd name="connsiteY5" fmla="*/ 1333710 h 1333710"/>
                  <a:gd name="connsiteX6" fmla="*/ 282908 w 1096269"/>
                  <a:gd name="connsiteY6" fmla="*/ 1136685 h 1333710"/>
                  <a:gd name="connsiteX7" fmla="*/ 0 w 1096269"/>
                  <a:gd name="connsiteY7" fmla="*/ 550661 h 1333710"/>
                  <a:gd name="connsiteX8" fmla="*/ 459726 w 1096269"/>
                  <a:gd name="connsiteY8" fmla="*/ 45467 h 1333710"/>
                  <a:gd name="connsiteX9" fmla="*/ 929555 w 1096269"/>
                  <a:gd name="connsiteY9" fmla="*/ 0 h 1333710"/>
                  <a:gd name="connsiteX10" fmla="*/ 1035646 w 1096269"/>
                  <a:gd name="connsiteY10" fmla="*/ 222285 h 1333710"/>
                  <a:gd name="connsiteX11" fmla="*/ 1060906 w 1096269"/>
                  <a:gd name="connsiteY11" fmla="*/ 368791 h 1333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96269" h="1333710">
                    <a:moveTo>
                      <a:pt x="1060906" y="368791"/>
                    </a:moveTo>
                    <a:lnTo>
                      <a:pt x="924504" y="333428"/>
                    </a:lnTo>
                    <a:lnTo>
                      <a:pt x="500141" y="651699"/>
                    </a:lnTo>
                    <a:lnTo>
                      <a:pt x="904296" y="1020491"/>
                    </a:lnTo>
                    <a:lnTo>
                      <a:pt x="1096269" y="1025542"/>
                    </a:lnTo>
                    <a:lnTo>
                      <a:pt x="767894" y="1333710"/>
                    </a:lnTo>
                    <a:lnTo>
                      <a:pt x="282908" y="1136685"/>
                    </a:lnTo>
                    <a:lnTo>
                      <a:pt x="0" y="550661"/>
                    </a:lnTo>
                    <a:lnTo>
                      <a:pt x="459726" y="45467"/>
                    </a:lnTo>
                    <a:lnTo>
                      <a:pt x="929555" y="0"/>
                    </a:lnTo>
                    <a:lnTo>
                      <a:pt x="1035646" y="222285"/>
                    </a:lnTo>
                    <a:lnTo>
                      <a:pt x="1060906" y="36879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Shape 50"/>
              <p:cNvSpPr/>
              <p:nvPr/>
            </p:nvSpPr>
            <p:spPr>
              <a:xfrm>
                <a:off x="2077500" y="3845423"/>
                <a:ext cx="677004" cy="9866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83" h="20931" extrusionOk="0">
                    <a:moveTo>
                      <a:pt x="15399" y="10866"/>
                    </a:moveTo>
                    <a:cubicBezTo>
                      <a:pt x="15887" y="7908"/>
                      <a:pt x="18016" y="5458"/>
                      <a:pt x="20783" y="4254"/>
                    </a:cubicBezTo>
                    <a:cubicBezTo>
                      <a:pt x="19101" y="1914"/>
                      <a:pt x="16335" y="301"/>
                      <a:pt x="12996" y="37"/>
                    </a:cubicBezTo>
                    <a:cubicBezTo>
                      <a:pt x="6843" y="-448"/>
                      <a:pt x="1085" y="3827"/>
                      <a:pt x="134" y="9586"/>
                    </a:cubicBezTo>
                    <a:cubicBezTo>
                      <a:pt x="-817" y="15346"/>
                      <a:pt x="3399" y="20407"/>
                      <a:pt x="9551" y="20893"/>
                    </a:cubicBezTo>
                    <a:cubicBezTo>
                      <a:pt x="12840" y="21152"/>
                      <a:pt x="16015" y="20050"/>
                      <a:pt x="18405" y="18090"/>
                    </a:cubicBezTo>
                    <a:cubicBezTo>
                      <a:pt x="16153" y="16478"/>
                      <a:pt x="14916" y="13788"/>
                      <a:pt x="15399" y="10866"/>
                    </a:cubicBezTo>
                    <a:close/>
                  </a:path>
                </a:pathLst>
              </a:custGeom>
              <a:gradFill>
                <a:gsLst>
                  <a:gs pos="53000">
                    <a:schemeClr val="bg2">
                      <a:lumMod val="20000"/>
                      <a:lumOff val="80000"/>
                    </a:schemeClr>
                  </a:gs>
                  <a:gs pos="23000">
                    <a:schemeClr val="bg2">
                      <a:lumMod val="60000"/>
                      <a:lumOff val="40000"/>
                    </a:schemeClr>
                  </a:gs>
                  <a:gs pos="77000">
                    <a:schemeClr val="bg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" name="Shape 46"/>
              <p:cNvSpPr/>
              <p:nvPr/>
            </p:nvSpPr>
            <p:spPr>
              <a:xfrm>
                <a:off x="2593431" y="2588845"/>
                <a:ext cx="551880" cy="1986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0629"/>
                    </a:lnTo>
                    <a:lnTo>
                      <a:pt x="17403" y="21600"/>
                    </a:lnTo>
                    <a:lnTo>
                      <a:pt x="1605" y="10971"/>
                    </a:lnTo>
                    <a:cubicBezTo>
                      <a:pt x="1605" y="1097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" name="Shape 47"/>
              <p:cNvSpPr/>
              <p:nvPr/>
            </p:nvSpPr>
            <p:spPr>
              <a:xfrm>
                <a:off x="3020712" y="5344811"/>
                <a:ext cx="939773" cy="6181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40" y="0"/>
                    </a:moveTo>
                    <a:lnTo>
                      <a:pt x="21600" y="6943"/>
                    </a:lnTo>
                    <a:cubicBezTo>
                      <a:pt x="21600" y="6943"/>
                      <a:pt x="13699" y="18625"/>
                      <a:pt x="10293" y="21600"/>
                    </a:cubicBezTo>
                    <a:cubicBezTo>
                      <a:pt x="5509" y="21490"/>
                      <a:pt x="0" y="18184"/>
                      <a:pt x="0" y="18184"/>
                    </a:cubicBezTo>
                    <a:cubicBezTo>
                      <a:pt x="0" y="18184"/>
                      <a:pt x="9640" y="0"/>
                      <a:pt x="9640" y="0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" name="Shape 48"/>
              <p:cNvSpPr/>
              <p:nvPr/>
            </p:nvSpPr>
            <p:spPr>
              <a:xfrm>
                <a:off x="3682999" y="4148423"/>
                <a:ext cx="671717" cy="8514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46" y="2080"/>
                    </a:moveTo>
                    <a:lnTo>
                      <a:pt x="5375" y="0"/>
                    </a:lnTo>
                    <a:lnTo>
                      <a:pt x="21600" y="2560"/>
                    </a:lnTo>
                    <a:cubicBezTo>
                      <a:pt x="21194" y="9280"/>
                      <a:pt x="18862" y="21600"/>
                      <a:pt x="18862" y="21600"/>
                    </a:cubicBezTo>
                    <a:lnTo>
                      <a:pt x="0" y="18000"/>
                    </a:lnTo>
                    <a:cubicBezTo>
                      <a:pt x="0" y="18000"/>
                      <a:pt x="3346" y="2080"/>
                      <a:pt x="3346" y="2080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" name="Shape 49"/>
              <p:cNvSpPr/>
              <p:nvPr/>
            </p:nvSpPr>
            <p:spPr>
              <a:xfrm>
                <a:off x="3437312" y="3005444"/>
                <a:ext cx="761069" cy="6349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9" y="4005"/>
                    </a:moveTo>
                    <a:lnTo>
                      <a:pt x="0" y="0"/>
                    </a:lnTo>
                    <a:lnTo>
                      <a:pt x="15156" y="6151"/>
                    </a:lnTo>
                    <a:lnTo>
                      <a:pt x="21600" y="18739"/>
                    </a:lnTo>
                    <a:lnTo>
                      <a:pt x="6444" y="21600"/>
                    </a:lnTo>
                    <a:cubicBezTo>
                      <a:pt x="6444" y="21600"/>
                      <a:pt x="119" y="4005"/>
                      <a:pt x="119" y="4005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" name="Shape 51"/>
              <p:cNvSpPr/>
              <p:nvPr/>
            </p:nvSpPr>
            <p:spPr>
              <a:xfrm>
                <a:off x="3437312" y="2717029"/>
                <a:ext cx="702201" cy="4751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881"/>
                    </a:moveTo>
                    <a:lnTo>
                      <a:pt x="5691" y="0"/>
                    </a:lnTo>
                    <a:lnTo>
                      <a:pt x="0" y="13381"/>
                    </a:lnTo>
                    <a:lnTo>
                      <a:pt x="16426" y="21600"/>
                    </a:lnTo>
                    <a:cubicBezTo>
                      <a:pt x="16426" y="21600"/>
                      <a:pt x="21600" y="6881"/>
                      <a:pt x="21600" y="6881"/>
                    </a:cubicBezTo>
                    <a:close/>
                  </a:path>
                </a:pathLst>
              </a:custGeom>
              <a:solidFill>
                <a:schemeClr val="bg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4" name="Shape 52"/>
              <p:cNvSpPr/>
              <p:nvPr/>
            </p:nvSpPr>
            <p:spPr>
              <a:xfrm>
                <a:off x="4056870" y="3475454"/>
                <a:ext cx="586569" cy="6969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813" y="3225"/>
                    </a:moveTo>
                    <a:lnTo>
                      <a:pt x="21600" y="21600"/>
                    </a:lnTo>
                    <a:lnTo>
                      <a:pt x="2787" y="18375"/>
                    </a:lnTo>
                    <a:lnTo>
                      <a:pt x="0" y="0"/>
                    </a:lnTo>
                    <a:cubicBezTo>
                      <a:pt x="0" y="0"/>
                      <a:pt x="18813" y="3225"/>
                      <a:pt x="18813" y="3225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" name="Shape 53"/>
              <p:cNvSpPr/>
              <p:nvPr/>
            </p:nvSpPr>
            <p:spPr>
              <a:xfrm>
                <a:off x="3848859" y="4062966"/>
                <a:ext cx="792605" cy="1881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946"/>
                    </a:moveTo>
                    <a:lnTo>
                      <a:pt x="7677" y="0"/>
                    </a:lnTo>
                    <a:lnTo>
                      <a:pt x="0" y="10016"/>
                    </a:lnTo>
                    <a:lnTo>
                      <a:pt x="13751" y="21600"/>
                    </a:lnTo>
                    <a:cubicBezTo>
                      <a:pt x="13751" y="21600"/>
                      <a:pt x="21600" y="11946"/>
                      <a:pt x="21600" y="11946"/>
                    </a:cubicBezTo>
                    <a:close/>
                  </a:path>
                </a:pathLst>
              </a:custGeom>
              <a:solidFill>
                <a:schemeClr val="bg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6" name="Shape 54"/>
              <p:cNvSpPr/>
              <p:nvPr/>
            </p:nvSpPr>
            <p:spPr>
              <a:xfrm>
                <a:off x="3752721" y="4858489"/>
                <a:ext cx="773682" cy="199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087" y="2046"/>
                    </a:moveTo>
                    <a:lnTo>
                      <a:pt x="21600" y="21600"/>
                    </a:lnTo>
                    <a:lnTo>
                      <a:pt x="7513" y="19554"/>
                    </a:lnTo>
                    <a:lnTo>
                      <a:pt x="0" y="0"/>
                    </a:lnTo>
                    <a:cubicBezTo>
                      <a:pt x="0" y="0"/>
                      <a:pt x="14087" y="2046"/>
                      <a:pt x="14087" y="2046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7" name="Shape 55"/>
              <p:cNvSpPr/>
              <p:nvPr/>
            </p:nvSpPr>
            <p:spPr>
              <a:xfrm>
                <a:off x="3768455" y="5035032"/>
                <a:ext cx="761069" cy="5497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280" y="0"/>
                    </a:moveTo>
                    <a:lnTo>
                      <a:pt x="21600" y="743"/>
                    </a:lnTo>
                    <a:lnTo>
                      <a:pt x="15126" y="21600"/>
                    </a:lnTo>
                    <a:lnTo>
                      <a:pt x="0" y="20650"/>
                    </a:lnTo>
                    <a:lnTo>
                      <a:pt x="7280" y="0"/>
                    </a:lnTo>
                  </a:path>
                </a:pathLst>
              </a:custGeom>
              <a:solidFill>
                <a:schemeClr val="bg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8" name="Shape 56"/>
              <p:cNvSpPr/>
              <p:nvPr/>
            </p:nvSpPr>
            <p:spPr>
              <a:xfrm>
                <a:off x="3095487" y="5814821"/>
                <a:ext cx="633874" cy="373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161" y="0"/>
                    </a:moveTo>
                    <a:lnTo>
                      <a:pt x="21600" y="19227"/>
                    </a:lnTo>
                    <a:lnTo>
                      <a:pt x="3439" y="21600"/>
                    </a:lnTo>
                    <a:lnTo>
                      <a:pt x="0" y="2373"/>
                    </a:lnTo>
                    <a:cubicBezTo>
                      <a:pt x="0" y="2373"/>
                      <a:pt x="18161" y="0"/>
                      <a:pt x="18161" y="0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9" name="Shape 57"/>
              <p:cNvSpPr/>
              <p:nvPr/>
            </p:nvSpPr>
            <p:spPr>
              <a:xfrm>
                <a:off x="2753661" y="6140912"/>
                <a:ext cx="974462" cy="2386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786" y="3711"/>
                    </a:lnTo>
                    <a:lnTo>
                      <a:pt x="0" y="21600"/>
                    </a:lnTo>
                    <a:lnTo>
                      <a:pt x="10765" y="21029"/>
                    </a:lnTo>
                    <a:cubicBezTo>
                      <a:pt x="10765" y="21029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0" name="Shape 58"/>
              <p:cNvSpPr/>
              <p:nvPr/>
            </p:nvSpPr>
            <p:spPr>
              <a:xfrm>
                <a:off x="2075063" y="5959318"/>
                <a:ext cx="668564" cy="3815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200" y="2797"/>
                    </a:moveTo>
                    <a:lnTo>
                      <a:pt x="3260" y="4225"/>
                    </a:lnTo>
                    <a:lnTo>
                      <a:pt x="0" y="21124"/>
                    </a:lnTo>
                    <a:lnTo>
                      <a:pt x="18034" y="21600"/>
                    </a:lnTo>
                    <a:lnTo>
                      <a:pt x="21600" y="9104"/>
                    </a:lnTo>
                    <a:lnTo>
                      <a:pt x="15487" y="0"/>
                    </a:lnTo>
                    <a:cubicBezTo>
                      <a:pt x="15487" y="0"/>
                      <a:pt x="7200" y="2797"/>
                      <a:pt x="7200" y="2797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" name="Shape 59"/>
              <p:cNvSpPr/>
              <p:nvPr/>
            </p:nvSpPr>
            <p:spPr>
              <a:xfrm>
                <a:off x="1279540" y="5440950"/>
                <a:ext cx="371074" cy="177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7894"/>
                    </a:moveTo>
                    <a:lnTo>
                      <a:pt x="11259" y="0"/>
                    </a:lnTo>
                    <a:lnTo>
                      <a:pt x="14686" y="1534"/>
                    </a:lnTo>
                    <a:lnTo>
                      <a:pt x="21600" y="21600"/>
                    </a:lnTo>
                    <a:cubicBezTo>
                      <a:pt x="21600" y="21600"/>
                      <a:pt x="0" y="17894"/>
                      <a:pt x="0" y="17894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" name="Shape 60"/>
              <p:cNvSpPr/>
              <p:nvPr/>
            </p:nvSpPr>
            <p:spPr>
              <a:xfrm>
                <a:off x="1087263" y="3822331"/>
                <a:ext cx="288029" cy="121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235" y="12662"/>
                    </a:moveTo>
                    <a:lnTo>
                      <a:pt x="0" y="21600"/>
                    </a:lnTo>
                    <a:lnTo>
                      <a:pt x="21600" y="0"/>
                    </a:lnTo>
                    <a:cubicBezTo>
                      <a:pt x="21600" y="0"/>
                      <a:pt x="19235" y="12662"/>
                      <a:pt x="19235" y="12662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" name="Shape 61"/>
              <p:cNvSpPr/>
              <p:nvPr/>
            </p:nvSpPr>
            <p:spPr>
              <a:xfrm>
                <a:off x="1664093" y="2786173"/>
                <a:ext cx="395252" cy="2396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8043" y="18568"/>
                    </a:lnTo>
                    <a:lnTo>
                      <a:pt x="10800" y="21600"/>
                    </a:lnTo>
                    <a:lnTo>
                      <a:pt x="21600" y="8242"/>
                    </a:lnTo>
                    <a:cubicBezTo>
                      <a:pt x="21600" y="824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" name="Shape 62"/>
              <p:cNvSpPr/>
              <p:nvPr/>
            </p:nvSpPr>
            <p:spPr>
              <a:xfrm>
                <a:off x="2614795" y="2279065"/>
                <a:ext cx="543470" cy="4698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36" y="15463"/>
                    </a:moveTo>
                    <a:lnTo>
                      <a:pt x="0" y="0"/>
                    </a:lnTo>
                    <a:lnTo>
                      <a:pt x="21224" y="7393"/>
                    </a:lnTo>
                    <a:lnTo>
                      <a:pt x="21600" y="21600"/>
                    </a:lnTo>
                    <a:cubicBezTo>
                      <a:pt x="21600" y="21600"/>
                      <a:pt x="11322" y="15656"/>
                      <a:pt x="836" y="15463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" name="Shape 63"/>
              <p:cNvSpPr/>
              <p:nvPr/>
            </p:nvSpPr>
            <p:spPr>
              <a:xfrm>
                <a:off x="1033853" y="2279065"/>
                <a:ext cx="3103139" cy="40996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74" y="11024"/>
                    </a:moveTo>
                    <a:cubicBezTo>
                      <a:pt x="12055" y="12478"/>
                      <a:pt x="10728" y="13557"/>
                      <a:pt x="9310" y="13435"/>
                    </a:cubicBezTo>
                    <a:cubicBezTo>
                      <a:pt x="7892" y="13312"/>
                      <a:pt x="6920" y="12034"/>
                      <a:pt x="7139" y="10580"/>
                    </a:cubicBezTo>
                    <a:cubicBezTo>
                      <a:pt x="7358" y="9126"/>
                      <a:pt x="8686" y="8047"/>
                      <a:pt x="10104" y="8169"/>
                    </a:cubicBezTo>
                    <a:cubicBezTo>
                      <a:pt x="11522" y="8292"/>
                      <a:pt x="12494" y="9570"/>
                      <a:pt x="12274" y="11024"/>
                    </a:cubicBezTo>
                    <a:close/>
                    <a:moveTo>
                      <a:pt x="18852" y="13326"/>
                    </a:moveTo>
                    <a:cubicBezTo>
                      <a:pt x="19043" y="12781"/>
                      <a:pt x="19186" y="12214"/>
                      <a:pt x="19275" y="11629"/>
                    </a:cubicBezTo>
                    <a:cubicBezTo>
                      <a:pt x="19352" y="11116"/>
                      <a:pt x="19384" y="10609"/>
                      <a:pt x="19375" y="10113"/>
                    </a:cubicBezTo>
                    <a:lnTo>
                      <a:pt x="19639" y="9853"/>
                    </a:lnTo>
                    <a:lnTo>
                      <a:pt x="21600" y="9393"/>
                    </a:lnTo>
                    <a:lnTo>
                      <a:pt x="21073" y="6270"/>
                    </a:lnTo>
                    <a:lnTo>
                      <a:pt x="18819" y="6779"/>
                    </a:lnTo>
                    <a:lnTo>
                      <a:pt x="18608" y="6724"/>
                    </a:lnTo>
                    <a:cubicBezTo>
                      <a:pt x="18167" y="5765"/>
                      <a:pt x="17549" y="4905"/>
                      <a:pt x="16787" y="4188"/>
                    </a:cubicBezTo>
                    <a:lnTo>
                      <a:pt x="16771" y="3833"/>
                    </a:lnTo>
                    <a:lnTo>
                      <a:pt x="18059" y="2282"/>
                    </a:lnTo>
                    <a:lnTo>
                      <a:pt x="15629" y="753"/>
                    </a:lnTo>
                    <a:lnTo>
                      <a:pt x="14224" y="2415"/>
                    </a:lnTo>
                    <a:lnTo>
                      <a:pt x="14006" y="2470"/>
                    </a:lnTo>
                    <a:cubicBezTo>
                      <a:pt x="13311" y="2214"/>
                      <a:pt x="12565" y="2044"/>
                      <a:pt x="11779" y="1976"/>
                    </a:cubicBezTo>
                    <a:cubicBezTo>
                      <a:pt x="11649" y="1965"/>
                      <a:pt x="11518" y="1957"/>
                      <a:pt x="11388" y="1952"/>
                    </a:cubicBezTo>
                    <a:lnTo>
                      <a:pt x="11151" y="1772"/>
                    </a:lnTo>
                    <a:lnTo>
                      <a:pt x="11005" y="0"/>
                    </a:lnTo>
                    <a:lnTo>
                      <a:pt x="8137" y="510"/>
                    </a:lnTo>
                    <a:lnTo>
                      <a:pt x="8166" y="2193"/>
                    </a:lnTo>
                    <a:lnTo>
                      <a:pt x="7826" y="2519"/>
                    </a:lnTo>
                    <a:cubicBezTo>
                      <a:pt x="6995" y="2826"/>
                      <a:pt x="6210" y="3249"/>
                      <a:pt x="5494" y="3769"/>
                    </a:cubicBezTo>
                    <a:lnTo>
                      <a:pt x="5444" y="3744"/>
                    </a:lnTo>
                    <a:lnTo>
                      <a:pt x="4420" y="2658"/>
                    </a:lnTo>
                    <a:lnTo>
                      <a:pt x="2224" y="4674"/>
                    </a:lnTo>
                    <a:lnTo>
                      <a:pt x="3161" y="5760"/>
                    </a:lnTo>
                    <a:lnTo>
                      <a:pt x="3206" y="6102"/>
                    </a:lnTo>
                    <a:cubicBezTo>
                      <a:pt x="2694" y="6836"/>
                      <a:pt x="2280" y="7646"/>
                      <a:pt x="1988" y="8511"/>
                    </a:cubicBezTo>
                    <a:lnTo>
                      <a:pt x="380" y="8751"/>
                    </a:lnTo>
                    <a:lnTo>
                      <a:pt x="0" y="11963"/>
                    </a:lnTo>
                    <a:lnTo>
                      <a:pt x="1544" y="12321"/>
                    </a:lnTo>
                    <a:cubicBezTo>
                      <a:pt x="1604" y="12926"/>
                      <a:pt x="1727" y="13512"/>
                      <a:pt x="1907" y="14072"/>
                    </a:cubicBezTo>
                    <a:lnTo>
                      <a:pt x="1756" y="14289"/>
                    </a:lnTo>
                    <a:lnTo>
                      <a:pt x="527" y="15264"/>
                    </a:lnTo>
                    <a:lnTo>
                      <a:pt x="1756" y="17435"/>
                    </a:lnTo>
                    <a:lnTo>
                      <a:pt x="3102" y="16660"/>
                    </a:lnTo>
                    <a:lnTo>
                      <a:pt x="3309" y="16693"/>
                    </a:lnTo>
                    <a:cubicBezTo>
                      <a:pt x="3818" y="17332"/>
                      <a:pt x="4422" y="17893"/>
                      <a:pt x="5106" y="18356"/>
                    </a:cubicBezTo>
                    <a:lnTo>
                      <a:pt x="5268" y="18698"/>
                    </a:lnTo>
                    <a:lnTo>
                      <a:pt x="4741" y="20293"/>
                    </a:lnTo>
                    <a:lnTo>
                      <a:pt x="7259" y="21356"/>
                    </a:lnTo>
                    <a:lnTo>
                      <a:pt x="7961" y="19783"/>
                    </a:lnTo>
                    <a:lnTo>
                      <a:pt x="8556" y="19690"/>
                    </a:lnTo>
                    <a:cubicBezTo>
                      <a:pt x="8735" y="19717"/>
                      <a:pt x="8916" y="19739"/>
                      <a:pt x="9099" y="19754"/>
                    </a:cubicBezTo>
                    <a:cubicBezTo>
                      <a:pt x="9647" y="19802"/>
                      <a:pt x="10190" y="19798"/>
                      <a:pt x="10725" y="19746"/>
                    </a:cubicBezTo>
                    <a:lnTo>
                      <a:pt x="11444" y="19938"/>
                    </a:lnTo>
                    <a:lnTo>
                      <a:pt x="12000" y="21600"/>
                    </a:lnTo>
                    <a:lnTo>
                      <a:pt x="15073" y="20559"/>
                    </a:lnTo>
                    <a:lnTo>
                      <a:pt x="14371" y="18809"/>
                    </a:lnTo>
                    <a:lnTo>
                      <a:pt x="14499" y="18534"/>
                    </a:lnTo>
                    <a:cubicBezTo>
                      <a:pt x="15438" y="17996"/>
                      <a:pt x="16287" y="17301"/>
                      <a:pt x="17004" y="16482"/>
                    </a:cubicBezTo>
                    <a:lnTo>
                      <a:pt x="17327" y="16482"/>
                    </a:lnTo>
                    <a:lnTo>
                      <a:pt x="19024" y="17302"/>
                    </a:lnTo>
                    <a:lnTo>
                      <a:pt x="20810" y="14533"/>
                    </a:lnTo>
                    <a:lnTo>
                      <a:pt x="18937" y="13580"/>
                    </a:lnTo>
                    <a:cubicBezTo>
                      <a:pt x="18937" y="13580"/>
                      <a:pt x="18852" y="13326"/>
                      <a:pt x="18852" y="133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5000"/>
                    </a:schemeClr>
                  </a:gs>
                  <a:gs pos="93000">
                    <a:schemeClr val="tx1">
                      <a:lumMod val="50000"/>
                      <a:lumOff val="50000"/>
                    </a:schemeClr>
                  </a:gs>
                </a:gsLst>
                <a:lin ang="0" scaled="0"/>
              </a:gra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6" name="Shape 64"/>
              <p:cNvSpPr/>
              <p:nvPr/>
            </p:nvSpPr>
            <p:spPr>
              <a:xfrm>
                <a:off x="1418406" y="2941351"/>
                <a:ext cx="2129099" cy="28020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63" h="20697" extrusionOk="0">
                    <a:moveTo>
                      <a:pt x="13014" y="10610"/>
                    </a:moveTo>
                    <a:cubicBezTo>
                      <a:pt x="12716" y="12649"/>
                      <a:pt x="10910" y="14162"/>
                      <a:pt x="8981" y="13990"/>
                    </a:cubicBezTo>
                    <a:cubicBezTo>
                      <a:pt x="7051" y="13818"/>
                      <a:pt x="5729" y="12027"/>
                      <a:pt x="6027" y="9988"/>
                    </a:cubicBezTo>
                    <a:cubicBezTo>
                      <a:pt x="6326" y="7950"/>
                      <a:pt x="8132" y="6436"/>
                      <a:pt x="10061" y="6608"/>
                    </a:cubicBezTo>
                    <a:cubicBezTo>
                      <a:pt x="11990" y="6780"/>
                      <a:pt x="13313" y="8571"/>
                      <a:pt x="13014" y="10610"/>
                    </a:cubicBezTo>
                    <a:close/>
                    <a:moveTo>
                      <a:pt x="11591" y="39"/>
                    </a:moveTo>
                    <a:cubicBezTo>
                      <a:pt x="6086" y="-451"/>
                      <a:pt x="948" y="3768"/>
                      <a:pt x="115" y="9462"/>
                    </a:cubicBezTo>
                    <a:cubicBezTo>
                      <a:pt x="-718" y="15156"/>
                      <a:pt x="3069" y="20169"/>
                      <a:pt x="8573" y="20659"/>
                    </a:cubicBezTo>
                    <a:cubicBezTo>
                      <a:pt x="14078" y="21149"/>
                      <a:pt x="19216" y="16930"/>
                      <a:pt x="20049" y="11236"/>
                    </a:cubicBezTo>
                    <a:cubicBezTo>
                      <a:pt x="20882" y="5542"/>
                      <a:pt x="17095" y="529"/>
                      <a:pt x="11591" y="39"/>
                    </a:cubicBezTo>
                    <a:close/>
                  </a:path>
                </a:pathLst>
              </a:custGeom>
              <a:solidFill>
                <a:srgbClr val="FEFEFE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7" name="Shape 65"/>
              <p:cNvSpPr/>
              <p:nvPr/>
            </p:nvSpPr>
            <p:spPr>
              <a:xfrm>
                <a:off x="1461134" y="2984080"/>
                <a:ext cx="2034007" cy="2717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47" h="20710" extrusionOk="0">
                    <a:moveTo>
                      <a:pt x="13178" y="10628"/>
                    </a:moveTo>
                    <a:cubicBezTo>
                      <a:pt x="12866" y="12731"/>
                      <a:pt x="10978" y="14293"/>
                      <a:pt x="8960" y="14115"/>
                    </a:cubicBezTo>
                    <a:cubicBezTo>
                      <a:pt x="6942" y="13938"/>
                      <a:pt x="5559" y="12089"/>
                      <a:pt x="5871" y="9986"/>
                    </a:cubicBezTo>
                    <a:cubicBezTo>
                      <a:pt x="6183" y="7883"/>
                      <a:pt x="8071" y="6321"/>
                      <a:pt x="10089" y="6498"/>
                    </a:cubicBezTo>
                    <a:cubicBezTo>
                      <a:pt x="12107" y="6676"/>
                      <a:pt x="13490" y="8524"/>
                      <a:pt x="13178" y="10628"/>
                    </a:cubicBezTo>
                    <a:close/>
                    <a:moveTo>
                      <a:pt x="11603" y="38"/>
                    </a:moveTo>
                    <a:cubicBezTo>
                      <a:pt x="6105" y="-445"/>
                      <a:pt x="963" y="3783"/>
                      <a:pt x="118" y="9481"/>
                    </a:cubicBezTo>
                    <a:cubicBezTo>
                      <a:pt x="-727" y="15179"/>
                      <a:pt x="3045" y="20189"/>
                      <a:pt x="8543" y="20672"/>
                    </a:cubicBezTo>
                    <a:cubicBezTo>
                      <a:pt x="14041" y="21155"/>
                      <a:pt x="19183" y="16927"/>
                      <a:pt x="20028" y="11229"/>
                    </a:cubicBezTo>
                    <a:cubicBezTo>
                      <a:pt x="20873" y="5531"/>
                      <a:pt x="17101" y="521"/>
                      <a:pt x="11603" y="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93000">
                    <a:schemeClr val="bg2">
                      <a:lumMod val="40000"/>
                      <a:lumOff val="60000"/>
                    </a:schemeClr>
                  </a:gs>
                </a:gsLst>
                <a:lin ang="0" scaled="0"/>
              </a:gra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8" name="Shape 66"/>
              <p:cNvSpPr/>
              <p:nvPr/>
            </p:nvSpPr>
            <p:spPr>
              <a:xfrm>
                <a:off x="3277081" y="2428614"/>
                <a:ext cx="866189" cy="441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2163" y="6377"/>
                    </a:lnTo>
                    <a:lnTo>
                      <a:pt x="0" y="0"/>
                    </a:lnTo>
                    <a:lnTo>
                      <a:pt x="8703" y="14194"/>
                    </a:lnTo>
                    <a:cubicBezTo>
                      <a:pt x="8703" y="14194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5" name="椭圆 4"/>
          <p:cNvSpPr/>
          <p:nvPr/>
        </p:nvSpPr>
        <p:spPr>
          <a:xfrm>
            <a:off x="7135495" y="2327275"/>
            <a:ext cx="697865" cy="91884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 充</a:t>
            </a:r>
          </a:p>
        </p:txBody>
      </p:sp>
      <p:sp>
        <p:nvSpPr>
          <p:cNvPr id="7" name="矩形 6"/>
          <p:cNvSpPr/>
          <p:nvPr/>
        </p:nvSpPr>
        <p:spPr>
          <a:xfrm>
            <a:off x="654685" y="614045"/>
            <a:ext cx="438404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1.3.1 实例一：创建虚拟机快照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74360" y="1326197"/>
            <a:ext cx="8201660" cy="3731278"/>
          </a:xfrm>
          <a:prstGeom prst="rect">
            <a:avLst/>
          </a:prstGeom>
          <a:noFill/>
          <a:ln w="31750" cmpd="dbl">
            <a:solidFill>
              <a:schemeClr val="accent6">
                <a:lumMod val="75000"/>
              </a:schemeClr>
            </a:solidFill>
            <a:prstDash val="lgDashDot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克隆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原始虚拟机全部状态的一个拷贝，或者说一个镜像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。克隆的过程并不影响原始虚拟机，克隆的操作一旦完成，克隆的虚拟机就可以脱离原始虚拟机独立存在，而且在克隆的虚拟机中和原始虚拟机中的操作是相对独立的，相互不影响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克隆过程中，VMware会生成和原始虚拟机不同的MAC地址和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UUID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，这就允许克隆的虚拟机和原始虚拟机在同一网络中出现，并且不会产生任何冲突。也就是说，通过克隆，可以产生一个和当前虚拟机同等的虚拟机操作系统，并且可以同时使用。</a:t>
            </a:r>
          </a:p>
        </p:txBody>
      </p:sp>
      <p:sp>
        <p:nvSpPr>
          <p:cNvPr id="5" name="椭圆 4"/>
          <p:cNvSpPr/>
          <p:nvPr/>
        </p:nvSpPr>
        <p:spPr>
          <a:xfrm>
            <a:off x="90465" y="1074420"/>
            <a:ext cx="1367790" cy="50355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 充</a:t>
            </a:r>
          </a:p>
        </p:txBody>
      </p:sp>
      <p:sp>
        <p:nvSpPr>
          <p:cNvPr id="3" name="矩形 2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sp>
        <p:nvSpPr>
          <p:cNvPr id="7" name="矩形 6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54685" y="614045"/>
            <a:ext cx="438404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1.3.1 实例一：创建虚拟机快照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4685" y="1347614"/>
            <a:ext cx="7814945" cy="2399665"/>
          </a:xfrm>
          <a:prstGeom prst="rect">
            <a:avLst/>
          </a:prstGeom>
          <a:solidFill>
            <a:srgbClr val="F0CE8E"/>
          </a:solidFill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安装完VMware Workstation后，网络连接里会多出两个虚拟网卡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VMware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 Adapter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VMnet1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和VMware Network Adapter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VMnet8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。虚拟机中安装的CentOS系统就是通过这两个虚拟网卡来实现联网功能的，本节通过实例讲解VMware的3种主要网络连接方式：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Bridged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NAT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Host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Only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  </a:t>
            </a:r>
          </a:p>
        </p:txBody>
      </p:sp>
      <p:sp>
        <p:nvSpPr>
          <p:cNvPr id="3" name="矩形 2"/>
          <p:cNvSpPr/>
          <p:nvPr/>
        </p:nvSpPr>
        <p:spPr>
          <a:xfrm>
            <a:off x="654685" y="614045"/>
            <a:ext cx="499999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1.3.2 实例二：设置虚拟机上网方式</a:t>
            </a:r>
          </a:p>
        </p:txBody>
      </p:sp>
    </p:spTree>
    <p:extLst>
      <p:ext uri="{BB962C8B-B14F-4D97-AF65-F5344CB8AC3E}">
        <p14:creationId xmlns:p14="http://schemas.microsoft.com/office/powerpoint/2010/main" val="211207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972185" y="2139950"/>
            <a:ext cx="3384550" cy="2592070"/>
          </a:xfrm>
          <a:prstGeom prst="roundRect">
            <a:avLst/>
          </a:prstGeom>
          <a:solidFill>
            <a:srgbClr val="FFC000"/>
          </a:solidFill>
          <a:ln>
            <a:solidFill>
              <a:srgbClr val="F0CE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sp>
        <p:nvSpPr>
          <p:cNvPr id="2" name="矩形 1"/>
          <p:cNvSpPr/>
          <p:nvPr/>
        </p:nvSpPr>
        <p:spPr>
          <a:xfrm>
            <a:off x="654685" y="614045"/>
            <a:ext cx="499999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1.3.2 实例二：设置虚拟机上网方式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8495" y="1139825"/>
            <a:ext cx="79451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Windows“网络连接”窗口中，可以看到安装虚拟机后出现的虚拟网卡，如图1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40所示。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961890" y="4695825"/>
            <a:ext cx="2823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 “网络连接”窗口</a:t>
            </a:r>
          </a:p>
        </p:txBody>
      </p:sp>
      <p:pic>
        <p:nvPicPr>
          <p:cNvPr id="5" name="图片 4" descr="1-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075" y="1975485"/>
            <a:ext cx="3418840" cy="2720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10920" y="2133600"/>
            <a:ext cx="338899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❆VMnet0：用于虚拟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桥接网络下的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虚拟交换机。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❆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VMnet1：用于虚拟Host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Only网络下的虚拟交换机。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❆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VMnet8：用于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NAT网络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虚拟交换机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1" name="矩形 10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4" b="1"/>
          <a:stretch/>
        </p:blipFill>
        <p:spPr>
          <a:xfrm>
            <a:off x="345632" y="195486"/>
            <a:ext cx="4238625" cy="1800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7"/>
          <a:stretch/>
        </p:blipFill>
        <p:spPr>
          <a:xfrm>
            <a:off x="393257" y="3075806"/>
            <a:ext cx="4191000" cy="1733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95686"/>
            <a:ext cx="40767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1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4948"/>
          <a:stretch/>
        </p:blipFill>
        <p:spPr>
          <a:xfrm>
            <a:off x="1043608" y="411510"/>
            <a:ext cx="6624736" cy="41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4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1677035" y="2068195"/>
            <a:ext cx="7243445" cy="2952115"/>
          </a:xfrm>
          <a:prstGeom prst="roundRect">
            <a:avLst/>
          </a:prstGeom>
          <a:noFill/>
          <a:ln w="31750" cmpd="dbl">
            <a:solidFill>
              <a:srgbClr val="7B8C8B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25977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虚拟机简介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53415" y="772160"/>
            <a:ext cx="7900098" cy="1151890"/>
            <a:chOff x="963" y="1216"/>
            <a:chExt cx="12574" cy="1814"/>
          </a:xfrm>
        </p:grpSpPr>
        <p:sp>
          <p:nvSpPr>
            <p:cNvPr id="5" name="矩形 4"/>
            <p:cNvSpPr/>
            <p:nvPr/>
          </p:nvSpPr>
          <p:spPr>
            <a:xfrm>
              <a:off x="963" y="1216"/>
              <a:ext cx="12473" cy="1814"/>
            </a:xfrm>
            <a:prstGeom prst="rect">
              <a:avLst/>
            </a:prstGeom>
            <a:solidFill>
              <a:srgbClr val="F0CE8E"/>
            </a:solidFill>
            <a:ln>
              <a:solidFill>
                <a:srgbClr val="F0CE8E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971" y="1324"/>
              <a:ext cx="12566" cy="15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    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虚拟机指</a:t>
              </a:r>
              <a:r>
                <a:rPr lang="zh-CN" altLang="en-US" sz="2000" u="sng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通过软件模拟的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具有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完整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硬件系统功能的、运行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在一个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完全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隔离环境中的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完整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计算机系统。</a:t>
              </a:r>
            </a:p>
          </p:txBody>
        </p:sp>
      </p:grpSp>
      <p:cxnSp>
        <p:nvCxnSpPr>
          <p:cNvPr id="2" name="直接连接符 1"/>
          <p:cNvCxnSpPr/>
          <p:nvPr/>
        </p:nvCxnSpPr>
        <p:spPr>
          <a:xfrm>
            <a:off x="338455" y="523875"/>
            <a:ext cx="290703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820545" y="2000250"/>
            <a:ext cx="7048500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用户操作系统可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运行在主机操作系统上的窗口中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，就像计算机上的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任何其他程序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一样。从用户操作系统的角度来看，虚拟机是一台真实的物理计算机。虚拟机的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仿真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引擎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称为管理程序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处理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虚拟硬件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，包括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中央处理器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内存、磁盘驱动器、网络接口和其他设备。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虚拟机管理程序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提供的虚拟硬件设备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映射到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物理机器上的实际硬件，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表现为虚拟机的虚拟磁盘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存储在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磁盘驱动器上的文件中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在系统上安装多台虚拟机，且只受到提供的存储量的限制。</a:t>
            </a:r>
          </a:p>
        </p:txBody>
      </p:sp>
      <p:sp>
        <p:nvSpPr>
          <p:cNvPr id="8" name="左弧形箭头 7"/>
          <p:cNvSpPr/>
          <p:nvPr/>
        </p:nvSpPr>
        <p:spPr>
          <a:xfrm rot="20520000">
            <a:off x="741680" y="2072005"/>
            <a:ext cx="863600" cy="1800225"/>
          </a:xfrm>
          <a:prstGeom prst="curv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83075" y="1494790"/>
            <a:ext cx="4091305" cy="2999739"/>
          </a:xfrm>
          <a:prstGeom prst="leftArrowCallout">
            <a:avLst>
              <a:gd name="adj1" fmla="val 24395"/>
              <a:gd name="adj2" fmla="val 25000"/>
              <a:gd name="adj3" fmla="val 17199"/>
              <a:gd name="adj4" fmla="val 79713"/>
            </a:avLst>
          </a:prstGeom>
          <a:noFill/>
          <a:ln w="31750">
            <a:solidFill>
              <a:srgbClr val="B5655E"/>
            </a:solidFill>
            <a:prstDash val="sysDot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需要注意的是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桥接不是添加一个VMnet0虚拟网卡，而是添加网络服务，在虚拟机窗口中执行“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”→“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虚拟网络编辑器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”命令，在弹出的对话框中可以看到这3项内容，如图1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41所示。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20395" y="4398010"/>
            <a:ext cx="37922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 “虚拟网络编辑器”对话框</a:t>
            </a:r>
          </a:p>
        </p:txBody>
      </p:sp>
      <p:pic>
        <p:nvPicPr>
          <p:cNvPr id="3" name="图片 2" descr="1-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55" y="1494790"/>
            <a:ext cx="3264535" cy="29032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sp>
        <p:nvSpPr>
          <p:cNvPr id="11" name="矩形 10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654685" y="614045"/>
            <a:ext cx="499999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1.3.2 实例二：设置虚拟机上网方式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564005"/>
            <a:ext cx="8712968" cy="2952115"/>
          </a:xfrm>
          <a:prstGeom prst="rect">
            <a:avLst/>
          </a:prstGeom>
          <a:solidFill>
            <a:srgbClr val="A7CD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1733" y="1747400"/>
            <a:ext cx="8409188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桥接模式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的虚拟机作为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主机的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以太网部分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，虚拟机和主机的关系，就像连接在同一个Hub上的两台计算机，虚拟机可以像主机一样访问以太网中的所有共享资源和网络连接，可以通过直接</a:t>
            </a:r>
            <a:r>
              <a:rPr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</a:t>
            </a:r>
            <a:r>
              <a:rPr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主机网络的</a:t>
            </a:r>
            <a:r>
              <a:rPr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互联网接入线路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来访问互联网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主机与虚拟机之间</a:t>
            </a:r>
            <a:r>
              <a:rPr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，以及各虚拟机之间都可以互访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</a:t>
            </a: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被当成主机所在以太网上的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一个独立的物理机来看待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，各虚拟机通过默认的VMnet0网卡与主机以太网连接，虚拟机间的虚拟网络为VMnet0。</a:t>
            </a:r>
          </a:p>
        </p:txBody>
      </p:sp>
      <p:sp>
        <p:nvSpPr>
          <p:cNvPr id="3" name="矩形 2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sp>
        <p:nvSpPr>
          <p:cNvPr id="11" name="矩形 10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54685" y="614045"/>
            <a:ext cx="499999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1.3.2 实例二：设置虚拟机上网方式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810760" y="4430395"/>
            <a:ext cx="19094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 桥接模式</a:t>
            </a:r>
          </a:p>
        </p:txBody>
      </p:sp>
      <p:pic>
        <p:nvPicPr>
          <p:cNvPr id="3" name="图片 2" descr="1-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390" y="3042920"/>
            <a:ext cx="4020185" cy="1387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sp>
        <p:nvSpPr>
          <p:cNvPr id="11" name="矩形 10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71472" y="1357304"/>
            <a:ext cx="8143931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这时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就像局域网中的一个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独立的物理机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。虚拟机中的操作系统可以ping其他主机，反过来，其他主机也可以ping虚拟机。想让它们相互通信，需要为虚拟系统配置IP地址和子网掩码，与主机在同一网段，如图1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42所示。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6914" name="Picture 6" descr="2008114134834969_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6604"/>
          <a:stretch>
            <a:fillRect/>
          </a:stretch>
        </p:blipFill>
        <p:spPr>
          <a:xfrm>
            <a:off x="0" y="3239770"/>
            <a:ext cx="2552700" cy="19037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654685" y="614045"/>
            <a:ext cx="499999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1.3.2 实例二：设置虚拟机上网方式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492250"/>
            <a:ext cx="8712968" cy="3129280"/>
          </a:xfrm>
          <a:prstGeom prst="rect">
            <a:avLst/>
          </a:prstGeom>
          <a:solidFill>
            <a:srgbClr val="F0C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3234" y="1544955"/>
            <a:ext cx="8337237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</a:t>
            </a:r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 </a:t>
            </a:r>
            <a:r>
              <a:rPr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address translate，</a:t>
            </a:r>
            <a:r>
              <a:rPr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网络地址转换</a:t>
            </a:r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就是让虚拟系统借助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NAT功能，通过主机所在的网络来访问Internet。NAT模式下的虚拟系统的TCP/IP配置信息是由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VMnet8</a:t>
            </a:r>
            <a:r>
              <a:rPr 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虚拟网络的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DHCP服务器提供的，无法进行手动修改，因此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虚拟系统也就无法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本局域网中的其他真实主机进行通信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</a:t>
            </a:r>
            <a:r>
              <a:rPr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模式最大的优势是虚拟系统接入互联网非常简单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不需要进行其他任何配置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只需要主机能访问互联网即可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这种情况下</a:t>
            </a:r>
            <a:r>
              <a:rPr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，主机可以ping通虚拟机，虚拟机也能ping通主机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" name="矩形 2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sp>
        <p:nvSpPr>
          <p:cNvPr id="11" name="矩形 10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54685" y="614045"/>
            <a:ext cx="499999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1.3.2 实例二：设置虚拟机上网方式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白板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4726" b="13072"/>
          <a:stretch>
            <a:fillRect/>
          </a:stretch>
        </p:blipFill>
        <p:spPr>
          <a:xfrm>
            <a:off x="-324544" y="1061512"/>
            <a:ext cx="8675348" cy="40684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28794" y="1214428"/>
            <a:ext cx="5667542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在连接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VMnet8虚拟交换机时，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虚拟机会将虚拟NAT设备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虚拟DHCP服务器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连接到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VMnet8虚拟交换机上，同时也会将主机上的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虚拟网卡VMware Network Adapter 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VMnet8</a:t>
            </a:r>
            <a:r>
              <a:rPr 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连接到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VMnet8虚拟交换机上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虚拟网卡</a:t>
            </a:r>
            <a:r>
              <a:rPr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Network Adapter VMnet8只是作为主机与虚拟机通信的接口，虚拟机并不是依靠虚拟网卡VMware Network Adapter VMnet8来联网的。</a:t>
            </a:r>
          </a:p>
        </p:txBody>
      </p:sp>
      <p:sp>
        <p:nvSpPr>
          <p:cNvPr id="3" name="矩形 2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sp>
        <p:nvSpPr>
          <p:cNvPr id="11" name="矩形 10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54685" y="614045"/>
            <a:ext cx="499999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1.3.2 实例二：设置虚拟机上网方式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8935" y="1114425"/>
            <a:ext cx="840613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该模式实现非常简单：执行“编辑”→“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虚拟网络编辑器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”命令，在弹出的对话框中选择NAT模式；执行“虚拟机”→“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”命令，在弹出的对话框中选择NAT模式；修改/etc/sysconfig/network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scripts/ 目录下的ifcfg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ens33文件，将ONBOOT=no改为yes，然后使用命令systemctl restart network.service重新启动网络即可。NAT模式如图1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43所示。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69255" y="4782820"/>
            <a:ext cx="2583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43 NAT模式示意图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 descr="1-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15" y="2874645"/>
            <a:ext cx="3756660" cy="1908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sp>
        <p:nvSpPr>
          <p:cNvPr id="11" name="矩形 10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87396" name="图片 4" descr="目标17.jpg"/>
          <p:cNvPicPr>
            <a:picLocks noGrp="1"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465830"/>
            <a:ext cx="2246630" cy="16852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654685" y="614045"/>
            <a:ext cx="499999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1.3.2 实例二：设置虚拟机上网方式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492250"/>
            <a:ext cx="9144000" cy="3129280"/>
          </a:xfrm>
          <a:prstGeom prst="rect">
            <a:avLst/>
          </a:prstGeom>
          <a:solidFill>
            <a:srgbClr val="BFC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03860" y="1538605"/>
            <a:ext cx="8344604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r>
              <a:rPr 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Only模式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提供主机和虚拟机之间的网络互访。在该模式下虚拟网络是一个全封闭的网络，它唯一能够访问的就是主机，如图1</a:t>
            </a:r>
            <a:r>
              <a: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44所示。Host</a:t>
            </a:r>
            <a:r>
              <a: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Only模式和NAT模式很相似，不同之处就是 Host</a:t>
            </a:r>
            <a:r>
              <a: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Only网络没有NAT服务，所以虚拟网络不能连接到Internet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如果用户只希望虚拟机和主机之间进行通信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，而不希望虚拟机访问Internet，就可以采用该设置实现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。在该模式下，VMware在主机Windows系统中建立一块虚拟网卡VMnet1，其作用就是使Windows看到虚拟机的IP地址，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配置时只要让它们在同一个网段即可</a:t>
            </a:r>
            <a:r>
              <a:rPr 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不建议使用这种方式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sp>
        <p:nvSpPr>
          <p:cNvPr id="11" name="矩形 10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54685" y="614045"/>
            <a:ext cx="499999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1.3.2 实例二：设置虚拟机上网方式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50210" y="3941445"/>
            <a:ext cx="32448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44 Host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Only模式示意图</a:t>
            </a:r>
          </a:p>
        </p:txBody>
      </p:sp>
      <p:pic>
        <p:nvPicPr>
          <p:cNvPr id="5" name="图片 4" descr="1-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325" y="1960245"/>
            <a:ext cx="4196715" cy="19094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sp>
        <p:nvSpPr>
          <p:cNvPr id="11" name="矩形 10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" name="图文框 3"/>
          <p:cNvSpPr/>
          <p:nvPr/>
        </p:nvSpPr>
        <p:spPr>
          <a:xfrm>
            <a:off x="1619885" y="1419225"/>
            <a:ext cx="5903595" cy="3168015"/>
          </a:xfrm>
          <a:prstGeom prst="frame">
            <a:avLst>
              <a:gd name="adj1" fmla="val 6594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4685" y="614045"/>
            <a:ext cx="499999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1.3.2 实例二：设置虚拟机上网方式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timg[3]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7365" y="1345565"/>
            <a:ext cx="2222500" cy="166751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323850" y="2067560"/>
            <a:ext cx="8711565" cy="2952115"/>
          </a:xfrm>
          <a:prstGeom prst="roundRect">
            <a:avLst/>
          </a:prstGeom>
          <a:solidFill>
            <a:srgbClr val="DBE8D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8495" y="1074420"/>
            <a:ext cx="803021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本实例讲解通过桥接方式实现与主机互联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访问互联网的详细设置过程。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3235" y="2017395"/>
            <a:ext cx="4179570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在虚拟机中设置网络模式为桥接方式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，执行“虚拟机”→“设置”命令，在弹出的对话框中选择“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网络适配器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”选项，在“网络连接”区域选中“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桥接模式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直接连接物理网络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”单选按钮，单击“确定”按钮使选择生效，如图1</a:t>
            </a:r>
            <a:r>
              <a: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45所示。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92420" y="4688840"/>
            <a:ext cx="25806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45 设置网络适配器</a:t>
            </a:r>
          </a:p>
        </p:txBody>
      </p:sp>
      <p:pic>
        <p:nvPicPr>
          <p:cNvPr id="6" name="图片 5" descr="1-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585" y="2175510"/>
            <a:ext cx="3977005" cy="251333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sp>
        <p:nvSpPr>
          <p:cNvPr id="18" name="矩形 17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54685" y="614045"/>
            <a:ext cx="499999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1.3.2 实例二：设置虚拟机上网方式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16045" y="1254125"/>
            <a:ext cx="4747260" cy="3142615"/>
            <a:chOff x="1377" y="668"/>
            <a:chExt cx="14880" cy="8520"/>
          </a:xfrm>
        </p:grpSpPr>
        <p:sp>
          <p:nvSpPr>
            <p:cNvPr id="8" name="对角圆角矩形 7"/>
            <p:cNvSpPr/>
            <p:nvPr/>
          </p:nvSpPr>
          <p:spPr>
            <a:xfrm>
              <a:off x="1377" y="668"/>
              <a:ext cx="13315" cy="7576"/>
            </a:xfrm>
            <a:prstGeom prst="round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对角圆角矩形 1"/>
            <p:cNvSpPr/>
            <p:nvPr/>
          </p:nvSpPr>
          <p:spPr>
            <a:xfrm>
              <a:off x="2943" y="1612"/>
              <a:ext cx="13315" cy="7576"/>
            </a:xfrm>
            <a:prstGeom prst="round2DiagRect">
              <a:avLst/>
            </a:prstGeom>
            <a:solidFill>
              <a:srgbClr val="418A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565650" y="1668145"/>
            <a:ext cx="395478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在虚拟机窗口中执行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“编辑”→“虚拟网络编辑器”命令，在弹出的对话框中选中“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桥接模式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将虚拟机直接连接到外部网络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单选按钮，在“桥接到”下拉列表框中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选择主机物理网卡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，如图1</a:t>
            </a:r>
            <a:r>
              <a: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46所示。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7880" y="4699000"/>
            <a:ext cx="30378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46 虚拟网络编辑器设置</a:t>
            </a:r>
          </a:p>
        </p:txBody>
      </p:sp>
      <p:pic>
        <p:nvPicPr>
          <p:cNvPr id="7" name="图片 6" descr="1-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5" y="1452880"/>
            <a:ext cx="3650615" cy="32461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sp>
        <p:nvSpPr>
          <p:cNvPr id="11" name="矩形 10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54685" y="614045"/>
            <a:ext cx="499999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1.3.2 实例二：设置虚拟机上网方式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标注 10"/>
          <p:cNvSpPr/>
          <p:nvPr/>
        </p:nvSpPr>
        <p:spPr>
          <a:xfrm>
            <a:off x="1463040" y="2126615"/>
            <a:ext cx="4673600" cy="1948180"/>
          </a:xfrm>
          <a:prstGeom prst="wedgeRoundRectCallout">
            <a:avLst>
              <a:gd name="adj1" fmla="val 63831"/>
              <a:gd name="adj2" fmla="val 47266"/>
              <a:gd name="adj3" fmla="val 16667"/>
            </a:avLst>
          </a:prstGeom>
          <a:noFill/>
          <a:ln>
            <a:solidFill>
              <a:srgbClr val="7B8C8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42734" y="714375"/>
            <a:ext cx="8113716" cy="1151890"/>
            <a:chOff x="946" y="1125"/>
            <a:chExt cx="12914" cy="1814"/>
          </a:xfrm>
        </p:grpSpPr>
        <p:sp>
          <p:nvSpPr>
            <p:cNvPr id="9" name="矩形 8"/>
            <p:cNvSpPr/>
            <p:nvPr/>
          </p:nvSpPr>
          <p:spPr>
            <a:xfrm>
              <a:off x="946" y="1125"/>
              <a:ext cx="12473" cy="1814"/>
            </a:xfrm>
            <a:prstGeom prst="rect">
              <a:avLst/>
            </a:prstGeom>
            <a:solidFill>
              <a:srgbClr val="A7CDA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94" y="1324"/>
              <a:ext cx="12566" cy="15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流行的虚拟机软件有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VMware </a:t>
              </a:r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(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VMware ACE</a:t>
              </a:r>
              <a:r>
                <a:rPr lang="en-US" altLang="zh-CN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)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、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VirtualBox和Virtual PC，它们都能在Windows系统上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虚拟出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多台计算机。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</a:p>
          </p:txBody>
        </p:sp>
      </p:grpSp>
      <p:sp>
        <p:nvSpPr>
          <p:cNvPr id="2" name="矩形 1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8495" y="55245"/>
            <a:ext cx="25977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虚拟机简介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38455" y="523875"/>
            <a:ext cx="290703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463040" y="2223770"/>
            <a:ext cx="457708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与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虚拟机相关的重要概念有如下几个：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VM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virtual machine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HOST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Guest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6732684" y="3672481"/>
            <a:ext cx="808483" cy="1222272"/>
            <a:chOff x="542" y="1242"/>
            <a:chExt cx="381" cy="576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" y="1242"/>
              <a:ext cx="381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/>
            <a:lstStyle/>
            <a:p>
              <a:pPr defTabSz="932180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541" y="1242"/>
              <a:ext cx="383" cy="576"/>
            </a:xfrm>
            <a:custGeom>
              <a:avLst/>
              <a:gdLst>
                <a:gd name="T0" fmla="*/ 1021 w 1295"/>
                <a:gd name="T1" fmla="*/ 376 h 1946"/>
                <a:gd name="T2" fmla="*/ 645 w 1295"/>
                <a:gd name="T3" fmla="*/ 751 h 1946"/>
                <a:gd name="T4" fmla="*/ 270 w 1295"/>
                <a:gd name="T5" fmla="*/ 376 h 1946"/>
                <a:gd name="T6" fmla="*/ 645 w 1295"/>
                <a:gd name="T7" fmla="*/ 0 h 1946"/>
                <a:gd name="T8" fmla="*/ 1021 w 1295"/>
                <a:gd name="T9" fmla="*/ 376 h 1946"/>
                <a:gd name="T10" fmla="*/ 645 w 1295"/>
                <a:gd name="T11" fmla="*/ 922 h 1946"/>
                <a:gd name="T12" fmla="*/ 589 w 1295"/>
                <a:gd name="T13" fmla="*/ 815 h 1946"/>
                <a:gd name="T14" fmla="*/ 327 w 1295"/>
                <a:gd name="T15" fmla="*/ 668 h 1946"/>
                <a:gd name="T16" fmla="*/ 4 w 1295"/>
                <a:gd name="T17" fmla="*/ 1504 h 1946"/>
                <a:gd name="T18" fmla="*/ 34 w 1295"/>
                <a:gd name="T19" fmla="*/ 1717 h 1946"/>
                <a:gd name="T20" fmla="*/ 209 w 1295"/>
                <a:gd name="T21" fmla="*/ 1857 h 1946"/>
                <a:gd name="T22" fmla="*/ 645 w 1295"/>
                <a:gd name="T23" fmla="*/ 1946 h 1946"/>
                <a:gd name="T24" fmla="*/ 650 w 1295"/>
                <a:gd name="T25" fmla="*/ 1946 h 1946"/>
                <a:gd name="T26" fmla="*/ 1086 w 1295"/>
                <a:gd name="T27" fmla="*/ 1857 h 1946"/>
                <a:gd name="T28" fmla="*/ 1261 w 1295"/>
                <a:gd name="T29" fmla="*/ 1717 h 1946"/>
                <a:gd name="T30" fmla="*/ 1291 w 1295"/>
                <a:gd name="T31" fmla="*/ 1504 h 1946"/>
                <a:gd name="T32" fmla="*/ 969 w 1295"/>
                <a:gd name="T33" fmla="*/ 668 h 1946"/>
                <a:gd name="T34" fmla="*/ 695 w 1295"/>
                <a:gd name="T35" fmla="*/ 811 h 1946"/>
                <a:gd name="T36" fmla="*/ 645 w 1295"/>
                <a:gd name="T37" fmla="*/ 922 h 1946"/>
                <a:gd name="T38" fmla="*/ 644 w 1295"/>
                <a:gd name="T39" fmla="*/ 1592 h 1946"/>
                <a:gd name="T40" fmla="*/ 571 w 1295"/>
                <a:gd name="T41" fmla="*/ 1492 h 1946"/>
                <a:gd name="T42" fmla="*/ 601 w 1295"/>
                <a:gd name="T43" fmla="*/ 1038 h 1946"/>
                <a:gd name="T44" fmla="*/ 644 w 1295"/>
                <a:gd name="T45" fmla="*/ 983 h 1946"/>
                <a:gd name="T46" fmla="*/ 689 w 1295"/>
                <a:gd name="T47" fmla="*/ 1038 h 1946"/>
                <a:gd name="T48" fmla="*/ 720 w 1295"/>
                <a:gd name="T49" fmla="*/ 1492 h 1946"/>
                <a:gd name="T50" fmla="*/ 644 w 1295"/>
                <a:gd name="T51" fmla="*/ 1592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5" h="1946">
                  <a:moveTo>
                    <a:pt x="1021" y="376"/>
                  </a:moveTo>
                  <a:cubicBezTo>
                    <a:pt x="1021" y="583"/>
                    <a:pt x="853" y="751"/>
                    <a:pt x="645" y="751"/>
                  </a:cubicBezTo>
                  <a:cubicBezTo>
                    <a:pt x="438" y="751"/>
                    <a:pt x="270" y="583"/>
                    <a:pt x="270" y="376"/>
                  </a:cubicBezTo>
                  <a:cubicBezTo>
                    <a:pt x="270" y="168"/>
                    <a:pt x="438" y="0"/>
                    <a:pt x="645" y="0"/>
                  </a:cubicBezTo>
                  <a:cubicBezTo>
                    <a:pt x="853" y="0"/>
                    <a:pt x="1021" y="168"/>
                    <a:pt x="1021" y="376"/>
                  </a:cubicBezTo>
                  <a:close/>
                  <a:moveTo>
                    <a:pt x="645" y="922"/>
                  </a:moveTo>
                  <a:cubicBezTo>
                    <a:pt x="589" y="815"/>
                    <a:pt x="589" y="815"/>
                    <a:pt x="589" y="815"/>
                  </a:cubicBezTo>
                  <a:cubicBezTo>
                    <a:pt x="589" y="815"/>
                    <a:pt x="424" y="757"/>
                    <a:pt x="327" y="668"/>
                  </a:cubicBezTo>
                  <a:cubicBezTo>
                    <a:pt x="174" y="922"/>
                    <a:pt x="4" y="1196"/>
                    <a:pt x="4" y="1504"/>
                  </a:cubicBezTo>
                  <a:cubicBezTo>
                    <a:pt x="4" y="1574"/>
                    <a:pt x="0" y="1652"/>
                    <a:pt x="34" y="1717"/>
                  </a:cubicBezTo>
                  <a:cubicBezTo>
                    <a:pt x="73" y="1791"/>
                    <a:pt x="139" y="1821"/>
                    <a:pt x="209" y="1857"/>
                  </a:cubicBezTo>
                  <a:cubicBezTo>
                    <a:pt x="342" y="1926"/>
                    <a:pt x="498" y="1933"/>
                    <a:pt x="645" y="1946"/>
                  </a:cubicBezTo>
                  <a:cubicBezTo>
                    <a:pt x="650" y="1946"/>
                    <a:pt x="650" y="1946"/>
                    <a:pt x="650" y="1946"/>
                  </a:cubicBezTo>
                  <a:cubicBezTo>
                    <a:pt x="797" y="1933"/>
                    <a:pt x="953" y="1926"/>
                    <a:pt x="1086" y="1857"/>
                  </a:cubicBezTo>
                  <a:cubicBezTo>
                    <a:pt x="1156" y="1821"/>
                    <a:pt x="1223" y="1791"/>
                    <a:pt x="1261" y="1717"/>
                  </a:cubicBezTo>
                  <a:cubicBezTo>
                    <a:pt x="1295" y="1652"/>
                    <a:pt x="1291" y="1574"/>
                    <a:pt x="1291" y="1504"/>
                  </a:cubicBezTo>
                  <a:cubicBezTo>
                    <a:pt x="1291" y="1196"/>
                    <a:pt x="1122" y="922"/>
                    <a:pt x="969" y="668"/>
                  </a:cubicBezTo>
                  <a:cubicBezTo>
                    <a:pt x="872" y="757"/>
                    <a:pt x="821" y="775"/>
                    <a:pt x="695" y="811"/>
                  </a:cubicBezTo>
                  <a:lnTo>
                    <a:pt x="645" y="922"/>
                  </a:lnTo>
                  <a:close/>
                  <a:moveTo>
                    <a:pt x="644" y="1592"/>
                  </a:moveTo>
                  <a:cubicBezTo>
                    <a:pt x="571" y="1492"/>
                    <a:pt x="571" y="1492"/>
                    <a:pt x="571" y="1492"/>
                  </a:cubicBezTo>
                  <a:cubicBezTo>
                    <a:pt x="601" y="1038"/>
                    <a:pt x="601" y="1038"/>
                    <a:pt x="601" y="1038"/>
                  </a:cubicBezTo>
                  <a:cubicBezTo>
                    <a:pt x="644" y="983"/>
                    <a:pt x="644" y="983"/>
                    <a:pt x="644" y="983"/>
                  </a:cubicBezTo>
                  <a:cubicBezTo>
                    <a:pt x="689" y="1038"/>
                    <a:pt x="689" y="1038"/>
                    <a:pt x="689" y="1038"/>
                  </a:cubicBezTo>
                  <a:cubicBezTo>
                    <a:pt x="720" y="1492"/>
                    <a:pt x="720" y="1492"/>
                    <a:pt x="720" y="1492"/>
                  </a:cubicBezTo>
                  <a:lnTo>
                    <a:pt x="644" y="15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7" tIns="45713" rIns="91427" bIns="45713" numCol="1" anchor="t" anchorCtr="0" compatLnSpc="1"/>
            <a:lstStyle/>
            <a:p>
              <a:pPr defTabSz="932180"/>
              <a:endParaRPr lang="en-GB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2620" y="1195705"/>
            <a:ext cx="7858760" cy="874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查看物理主机的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IP地址为192.168.0.103，默认网关为192.168.0.1，如图1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47所示。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49675" y="4683125"/>
            <a:ext cx="32448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图1</a:t>
            </a:r>
            <a:r>
              <a:rPr 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47 主机IP地址和默认网关</a:t>
            </a:r>
          </a:p>
        </p:txBody>
      </p:sp>
      <p:pic>
        <p:nvPicPr>
          <p:cNvPr id="3" name="图片 2" descr="1-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205" y="2167255"/>
            <a:ext cx="3399155" cy="25158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sp>
        <p:nvSpPr>
          <p:cNvPr id="11" name="矩形 10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/>
        </p:nvGrpSpPr>
        <p:grpSpPr>
          <a:xfrm rot="152166">
            <a:off x="7364603" y="1856549"/>
            <a:ext cx="1130190" cy="913053"/>
            <a:chOff x="160835" y="2667226"/>
            <a:chExt cx="1359591" cy="1098381"/>
          </a:xfrm>
        </p:grpSpPr>
        <p:sp>
          <p:nvSpPr>
            <p:cNvPr id="71" name="等腰三角形 53"/>
            <p:cNvSpPr/>
            <p:nvPr/>
          </p:nvSpPr>
          <p:spPr>
            <a:xfrm rot="2435628">
              <a:off x="841652" y="2667226"/>
              <a:ext cx="360541" cy="1098381"/>
            </a:xfrm>
            <a:custGeom>
              <a:avLst/>
              <a:gdLst>
                <a:gd name="connsiteX0" fmla="*/ 0 w 654998"/>
                <a:gd name="connsiteY0" fmla="*/ 847120 h 847120"/>
                <a:gd name="connsiteX1" fmla="*/ 327499 w 654998"/>
                <a:gd name="connsiteY1" fmla="*/ 0 h 847120"/>
                <a:gd name="connsiteX2" fmla="*/ 654998 w 654998"/>
                <a:gd name="connsiteY2" fmla="*/ 847120 h 847120"/>
                <a:gd name="connsiteX3" fmla="*/ 0 w 654998"/>
                <a:gd name="connsiteY3" fmla="*/ 847120 h 847120"/>
                <a:gd name="connsiteX0-1" fmla="*/ 0 w 338846"/>
                <a:gd name="connsiteY0-2" fmla="*/ 847120 h 1093560"/>
                <a:gd name="connsiteX1-3" fmla="*/ 327499 w 338846"/>
                <a:gd name="connsiteY1-4" fmla="*/ 0 h 1093560"/>
                <a:gd name="connsiteX2-5" fmla="*/ 338846 w 338846"/>
                <a:gd name="connsiteY2-6" fmla="*/ 1093560 h 1093560"/>
                <a:gd name="connsiteX3-7" fmla="*/ 0 w 338846"/>
                <a:gd name="connsiteY3-8" fmla="*/ 847120 h 1093560"/>
                <a:gd name="connsiteX0-9" fmla="*/ 0 w 338846"/>
                <a:gd name="connsiteY0-10" fmla="*/ 851941 h 1098381"/>
                <a:gd name="connsiteX1-11" fmla="*/ 323366 w 338846"/>
                <a:gd name="connsiteY1-12" fmla="*/ 0 h 1098381"/>
                <a:gd name="connsiteX2-13" fmla="*/ 338846 w 338846"/>
                <a:gd name="connsiteY2-14" fmla="*/ 1098381 h 1098381"/>
                <a:gd name="connsiteX3-15" fmla="*/ 0 w 338846"/>
                <a:gd name="connsiteY3-16" fmla="*/ 851941 h 1098381"/>
                <a:gd name="connsiteX0-17" fmla="*/ 0 w 351587"/>
                <a:gd name="connsiteY0-18" fmla="*/ 841952 h 1098381"/>
                <a:gd name="connsiteX1-19" fmla="*/ 336107 w 351587"/>
                <a:gd name="connsiteY1-20" fmla="*/ 0 h 1098381"/>
                <a:gd name="connsiteX2-21" fmla="*/ 351587 w 351587"/>
                <a:gd name="connsiteY2-22" fmla="*/ 1098381 h 1098381"/>
                <a:gd name="connsiteX3-23" fmla="*/ 0 w 351587"/>
                <a:gd name="connsiteY3-24" fmla="*/ 841952 h 1098381"/>
                <a:gd name="connsiteX0-25" fmla="*/ 0 w 360541"/>
                <a:gd name="connsiteY0-26" fmla="*/ 841262 h 1098381"/>
                <a:gd name="connsiteX1-27" fmla="*/ 345061 w 360541"/>
                <a:gd name="connsiteY1-28" fmla="*/ 0 h 1098381"/>
                <a:gd name="connsiteX2-29" fmla="*/ 360541 w 360541"/>
                <a:gd name="connsiteY2-30" fmla="*/ 1098381 h 1098381"/>
                <a:gd name="connsiteX3-31" fmla="*/ 0 w 360541"/>
                <a:gd name="connsiteY3-32" fmla="*/ 841262 h 10983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0541" h="1098381">
                  <a:moveTo>
                    <a:pt x="0" y="841262"/>
                  </a:moveTo>
                  <a:lnTo>
                    <a:pt x="345061" y="0"/>
                  </a:lnTo>
                  <a:lnTo>
                    <a:pt x="360541" y="1098381"/>
                  </a:lnTo>
                  <a:lnTo>
                    <a:pt x="0" y="841262"/>
                  </a:lnTo>
                  <a:close/>
                </a:path>
              </a:pathLst>
            </a:custGeom>
            <a:solidFill>
              <a:srgbClr val="EC6D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54"/>
            <p:cNvSpPr/>
            <p:nvPr/>
          </p:nvSpPr>
          <p:spPr>
            <a:xfrm rot="3769265">
              <a:off x="685638" y="2398772"/>
              <a:ext cx="309985" cy="1359591"/>
            </a:xfrm>
            <a:custGeom>
              <a:avLst/>
              <a:gdLst>
                <a:gd name="connsiteX0" fmla="*/ 0 w 319467"/>
                <a:gd name="connsiteY0" fmla="*/ 919294 h 919294"/>
                <a:gd name="connsiteX1" fmla="*/ 319467 w 319467"/>
                <a:gd name="connsiteY1" fmla="*/ 0 h 919294"/>
                <a:gd name="connsiteX2" fmla="*/ 319467 w 319467"/>
                <a:gd name="connsiteY2" fmla="*/ 919294 h 919294"/>
                <a:gd name="connsiteX3" fmla="*/ 0 w 319467"/>
                <a:gd name="connsiteY3" fmla="*/ 919294 h 919294"/>
                <a:gd name="connsiteX0-1" fmla="*/ 0 w 309985"/>
                <a:gd name="connsiteY0-2" fmla="*/ 1359591 h 1359591"/>
                <a:gd name="connsiteX1-3" fmla="*/ 309985 w 309985"/>
                <a:gd name="connsiteY1-4" fmla="*/ 0 h 1359591"/>
                <a:gd name="connsiteX2-5" fmla="*/ 309985 w 309985"/>
                <a:gd name="connsiteY2-6" fmla="*/ 919294 h 1359591"/>
                <a:gd name="connsiteX3-7" fmla="*/ 0 w 309985"/>
                <a:gd name="connsiteY3-8" fmla="*/ 1359591 h 135959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985" h="1359591">
                  <a:moveTo>
                    <a:pt x="0" y="1359591"/>
                  </a:moveTo>
                  <a:lnTo>
                    <a:pt x="309985" y="0"/>
                  </a:lnTo>
                  <a:lnTo>
                    <a:pt x="309985" y="919294"/>
                  </a:lnTo>
                  <a:lnTo>
                    <a:pt x="0" y="1359591"/>
                  </a:lnTo>
                  <a:close/>
                </a:path>
              </a:pathLst>
            </a:custGeom>
            <a:solidFill>
              <a:srgbClr val="418A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 rot="152166">
            <a:off x="1028604" y="3094374"/>
            <a:ext cx="1020216" cy="824208"/>
            <a:chOff x="160835" y="2667226"/>
            <a:chExt cx="1359591" cy="1098381"/>
          </a:xfrm>
        </p:grpSpPr>
        <p:sp>
          <p:nvSpPr>
            <p:cNvPr id="77" name="等腰三角形 53"/>
            <p:cNvSpPr/>
            <p:nvPr/>
          </p:nvSpPr>
          <p:spPr>
            <a:xfrm rot="2435628">
              <a:off x="841652" y="2667226"/>
              <a:ext cx="360541" cy="1098381"/>
            </a:xfrm>
            <a:custGeom>
              <a:avLst/>
              <a:gdLst>
                <a:gd name="connsiteX0" fmla="*/ 0 w 654998"/>
                <a:gd name="connsiteY0" fmla="*/ 847120 h 847120"/>
                <a:gd name="connsiteX1" fmla="*/ 327499 w 654998"/>
                <a:gd name="connsiteY1" fmla="*/ 0 h 847120"/>
                <a:gd name="connsiteX2" fmla="*/ 654998 w 654998"/>
                <a:gd name="connsiteY2" fmla="*/ 847120 h 847120"/>
                <a:gd name="connsiteX3" fmla="*/ 0 w 654998"/>
                <a:gd name="connsiteY3" fmla="*/ 847120 h 847120"/>
                <a:gd name="connsiteX0-1" fmla="*/ 0 w 338846"/>
                <a:gd name="connsiteY0-2" fmla="*/ 847120 h 1093560"/>
                <a:gd name="connsiteX1-3" fmla="*/ 327499 w 338846"/>
                <a:gd name="connsiteY1-4" fmla="*/ 0 h 1093560"/>
                <a:gd name="connsiteX2-5" fmla="*/ 338846 w 338846"/>
                <a:gd name="connsiteY2-6" fmla="*/ 1093560 h 1093560"/>
                <a:gd name="connsiteX3-7" fmla="*/ 0 w 338846"/>
                <a:gd name="connsiteY3-8" fmla="*/ 847120 h 1093560"/>
                <a:gd name="connsiteX0-9" fmla="*/ 0 w 338846"/>
                <a:gd name="connsiteY0-10" fmla="*/ 851941 h 1098381"/>
                <a:gd name="connsiteX1-11" fmla="*/ 323366 w 338846"/>
                <a:gd name="connsiteY1-12" fmla="*/ 0 h 1098381"/>
                <a:gd name="connsiteX2-13" fmla="*/ 338846 w 338846"/>
                <a:gd name="connsiteY2-14" fmla="*/ 1098381 h 1098381"/>
                <a:gd name="connsiteX3-15" fmla="*/ 0 w 338846"/>
                <a:gd name="connsiteY3-16" fmla="*/ 851941 h 1098381"/>
                <a:gd name="connsiteX0-17" fmla="*/ 0 w 351587"/>
                <a:gd name="connsiteY0-18" fmla="*/ 841952 h 1098381"/>
                <a:gd name="connsiteX1-19" fmla="*/ 336107 w 351587"/>
                <a:gd name="connsiteY1-20" fmla="*/ 0 h 1098381"/>
                <a:gd name="connsiteX2-21" fmla="*/ 351587 w 351587"/>
                <a:gd name="connsiteY2-22" fmla="*/ 1098381 h 1098381"/>
                <a:gd name="connsiteX3-23" fmla="*/ 0 w 351587"/>
                <a:gd name="connsiteY3-24" fmla="*/ 841952 h 1098381"/>
                <a:gd name="connsiteX0-25" fmla="*/ 0 w 360541"/>
                <a:gd name="connsiteY0-26" fmla="*/ 841262 h 1098381"/>
                <a:gd name="connsiteX1-27" fmla="*/ 345061 w 360541"/>
                <a:gd name="connsiteY1-28" fmla="*/ 0 h 1098381"/>
                <a:gd name="connsiteX2-29" fmla="*/ 360541 w 360541"/>
                <a:gd name="connsiteY2-30" fmla="*/ 1098381 h 1098381"/>
                <a:gd name="connsiteX3-31" fmla="*/ 0 w 360541"/>
                <a:gd name="connsiteY3-32" fmla="*/ 841262 h 10983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0541" h="1098381">
                  <a:moveTo>
                    <a:pt x="0" y="841262"/>
                  </a:moveTo>
                  <a:lnTo>
                    <a:pt x="345061" y="0"/>
                  </a:lnTo>
                  <a:lnTo>
                    <a:pt x="360541" y="1098381"/>
                  </a:lnTo>
                  <a:lnTo>
                    <a:pt x="0" y="841262"/>
                  </a:lnTo>
                  <a:close/>
                </a:path>
              </a:pathLst>
            </a:custGeom>
            <a:solidFill>
              <a:srgbClr val="FEC3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54"/>
            <p:cNvSpPr/>
            <p:nvPr/>
          </p:nvSpPr>
          <p:spPr>
            <a:xfrm rot="3769265">
              <a:off x="685638" y="2398772"/>
              <a:ext cx="309985" cy="1359591"/>
            </a:xfrm>
            <a:custGeom>
              <a:avLst/>
              <a:gdLst>
                <a:gd name="connsiteX0" fmla="*/ 0 w 319467"/>
                <a:gd name="connsiteY0" fmla="*/ 919294 h 919294"/>
                <a:gd name="connsiteX1" fmla="*/ 319467 w 319467"/>
                <a:gd name="connsiteY1" fmla="*/ 0 h 919294"/>
                <a:gd name="connsiteX2" fmla="*/ 319467 w 319467"/>
                <a:gd name="connsiteY2" fmla="*/ 919294 h 919294"/>
                <a:gd name="connsiteX3" fmla="*/ 0 w 319467"/>
                <a:gd name="connsiteY3" fmla="*/ 919294 h 919294"/>
                <a:gd name="connsiteX0-1" fmla="*/ 0 w 309985"/>
                <a:gd name="connsiteY0-2" fmla="*/ 1359591 h 1359591"/>
                <a:gd name="connsiteX1-3" fmla="*/ 309985 w 309985"/>
                <a:gd name="connsiteY1-4" fmla="*/ 0 h 1359591"/>
                <a:gd name="connsiteX2-5" fmla="*/ 309985 w 309985"/>
                <a:gd name="connsiteY2-6" fmla="*/ 919294 h 1359591"/>
                <a:gd name="connsiteX3-7" fmla="*/ 0 w 309985"/>
                <a:gd name="connsiteY3-8" fmla="*/ 1359591 h 135959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985" h="1359591">
                  <a:moveTo>
                    <a:pt x="0" y="1359591"/>
                  </a:moveTo>
                  <a:lnTo>
                    <a:pt x="309985" y="0"/>
                  </a:lnTo>
                  <a:lnTo>
                    <a:pt x="309985" y="919294"/>
                  </a:lnTo>
                  <a:lnTo>
                    <a:pt x="0" y="1359591"/>
                  </a:lnTo>
                  <a:close/>
                </a:path>
              </a:pathLst>
            </a:custGeom>
            <a:solidFill>
              <a:srgbClr val="418A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654685" y="614045"/>
            <a:ext cx="499999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1.3.2 实例二：设置虚拟机上网方式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3080" y="1416050"/>
            <a:ext cx="8117840" cy="3337373"/>
          </a:xfrm>
          <a:prstGeom prst="downArrowCallout">
            <a:avLst/>
          </a:prstGeom>
          <a:noFill/>
          <a:ln w="31750">
            <a:solidFill>
              <a:srgbClr val="002060"/>
            </a:solidFill>
            <a:prstDash val="sysDot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根据物理主机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IP地址对虚拟机IP地址进行设置，需要编辑网络配置文件，该文件是位于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/etc/sysconfig/network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scripts/ 目录下的ifcfg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ens33。不同的机器，该文件名可能也不一样，CentOS 7与以往版本对网络设备的命名不同，早期版本一般是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ethx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表示数字0,1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，…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而CentOS 7的网卡名称可以通过执行ipaddr命令来查看，如下所示：</a:t>
            </a:r>
          </a:p>
        </p:txBody>
      </p:sp>
      <p:sp>
        <p:nvSpPr>
          <p:cNvPr id="9" name="矩形 8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sp>
        <p:nvSpPr>
          <p:cNvPr id="18" name="矩形 17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654685" y="614045"/>
            <a:ext cx="499999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1.3.2 实例二：设置虚拟机上网方式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5999480" y="2522220"/>
            <a:ext cx="2408555" cy="2724785"/>
            <a:chOff x="3093834" y="725347"/>
            <a:chExt cx="3046338" cy="3445701"/>
          </a:xfrm>
        </p:grpSpPr>
        <p:sp>
          <p:nvSpPr>
            <p:cNvPr id="10" name="Freeform 5"/>
            <p:cNvSpPr/>
            <p:nvPr/>
          </p:nvSpPr>
          <p:spPr bwMode="auto">
            <a:xfrm rot="18422574">
              <a:off x="3178756" y="2018353"/>
              <a:ext cx="1096963" cy="290512"/>
            </a:xfrm>
            <a:custGeom>
              <a:avLst/>
              <a:gdLst>
                <a:gd name="T0" fmla="*/ 681 w 691"/>
                <a:gd name="T1" fmla="*/ 0 h 183"/>
                <a:gd name="T2" fmla="*/ 691 w 691"/>
                <a:gd name="T3" fmla="*/ 140 h 183"/>
                <a:gd name="T4" fmla="*/ 8 w 691"/>
                <a:gd name="T5" fmla="*/ 183 h 183"/>
                <a:gd name="T6" fmla="*/ 0 w 691"/>
                <a:gd name="T7" fmla="*/ 43 h 183"/>
                <a:gd name="T8" fmla="*/ 681 w 691"/>
                <a:gd name="T9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183">
                  <a:moveTo>
                    <a:pt x="681" y="0"/>
                  </a:moveTo>
                  <a:lnTo>
                    <a:pt x="691" y="140"/>
                  </a:lnTo>
                  <a:lnTo>
                    <a:pt x="8" y="183"/>
                  </a:lnTo>
                  <a:lnTo>
                    <a:pt x="0" y="43"/>
                  </a:lnTo>
                  <a:lnTo>
                    <a:pt x="681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11" name="Freeform 6"/>
            <p:cNvSpPr/>
            <p:nvPr/>
          </p:nvSpPr>
          <p:spPr bwMode="auto">
            <a:xfrm rot="18422574">
              <a:off x="3568590" y="2173045"/>
              <a:ext cx="152400" cy="228600"/>
            </a:xfrm>
            <a:custGeom>
              <a:avLst/>
              <a:gdLst>
                <a:gd name="T0" fmla="*/ 96 w 96"/>
                <a:gd name="T1" fmla="*/ 140 h 144"/>
                <a:gd name="T2" fmla="*/ 6 w 96"/>
                <a:gd name="T3" fmla="*/ 144 h 144"/>
                <a:gd name="T4" fmla="*/ 6 w 96"/>
                <a:gd name="T5" fmla="*/ 144 h 144"/>
                <a:gd name="T6" fmla="*/ 0 w 96"/>
                <a:gd name="T7" fmla="*/ 6 h 144"/>
                <a:gd name="T8" fmla="*/ 88 w 96"/>
                <a:gd name="T9" fmla="*/ 0 h 144"/>
                <a:gd name="T10" fmla="*/ 88 w 96"/>
                <a:gd name="T11" fmla="*/ 0 h 144"/>
                <a:gd name="T12" fmla="*/ 93 w 96"/>
                <a:gd name="T13" fmla="*/ 73 h 144"/>
                <a:gd name="T14" fmla="*/ 96 w 96"/>
                <a:gd name="T15" fmla="*/ 140 h 144"/>
                <a:gd name="T16" fmla="*/ 96 w 96"/>
                <a:gd name="T17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144">
                  <a:moveTo>
                    <a:pt x="96" y="140"/>
                  </a:moveTo>
                  <a:lnTo>
                    <a:pt x="6" y="144"/>
                  </a:lnTo>
                  <a:lnTo>
                    <a:pt x="6" y="144"/>
                  </a:lnTo>
                  <a:lnTo>
                    <a:pt x="0" y="6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3" y="73"/>
                  </a:lnTo>
                  <a:lnTo>
                    <a:pt x="96" y="140"/>
                  </a:lnTo>
                  <a:lnTo>
                    <a:pt x="96" y="140"/>
                  </a:lnTo>
                  <a:close/>
                </a:path>
              </a:pathLst>
            </a:custGeom>
            <a:solidFill>
              <a:srgbClr val="A6A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12" name="Freeform 7"/>
            <p:cNvSpPr/>
            <p:nvPr/>
          </p:nvSpPr>
          <p:spPr bwMode="auto">
            <a:xfrm rot="18422574">
              <a:off x="3741347" y="1629498"/>
              <a:ext cx="447675" cy="450850"/>
            </a:xfrm>
            <a:custGeom>
              <a:avLst/>
              <a:gdLst>
                <a:gd name="T0" fmla="*/ 251 w 282"/>
                <a:gd name="T1" fmla="*/ 59 h 284"/>
                <a:gd name="T2" fmla="*/ 266 w 282"/>
                <a:gd name="T3" fmla="*/ 83 h 284"/>
                <a:gd name="T4" fmla="*/ 277 w 282"/>
                <a:gd name="T5" fmla="*/ 109 h 284"/>
                <a:gd name="T6" fmla="*/ 282 w 282"/>
                <a:gd name="T7" fmla="*/ 137 h 284"/>
                <a:gd name="T8" fmla="*/ 280 w 282"/>
                <a:gd name="T9" fmla="*/ 164 h 284"/>
                <a:gd name="T10" fmla="*/ 276 w 282"/>
                <a:gd name="T11" fmla="*/ 190 h 284"/>
                <a:gd name="T12" fmla="*/ 265 w 282"/>
                <a:gd name="T13" fmla="*/ 216 h 284"/>
                <a:gd name="T14" fmla="*/ 248 w 282"/>
                <a:gd name="T15" fmla="*/ 237 h 284"/>
                <a:gd name="T16" fmla="*/ 228 w 282"/>
                <a:gd name="T17" fmla="*/ 257 h 284"/>
                <a:gd name="T18" fmla="*/ 216 w 282"/>
                <a:gd name="T19" fmla="*/ 264 h 284"/>
                <a:gd name="T20" fmla="*/ 192 w 282"/>
                <a:gd name="T21" fmla="*/ 276 h 284"/>
                <a:gd name="T22" fmla="*/ 166 w 282"/>
                <a:gd name="T23" fmla="*/ 283 h 284"/>
                <a:gd name="T24" fmla="*/ 139 w 282"/>
                <a:gd name="T25" fmla="*/ 284 h 284"/>
                <a:gd name="T26" fmla="*/ 111 w 282"/>
                <a:gd name="T27" fmla="*/ 279 h 284"/>
                <a:gd name="T28" fmla="*/ 85 w 282"/>
                <a:gd name="T29" fmla="*/ 270 h 284"/>
                <a:gd name="T30" fmla="*/ 61 w 282"/>
                <a:gd name="T31" fmla="*/ 257 h 284"/>
                <a:gd name="T32" fmla="*/ 40 w 282"/>
                <a:gd name="T33" fmla="*/ 237 h 284"/>
                <a:gd name="T34" fmla="*/ 31 w 282"/>
                <a:gd name="T35" fmla="*/ 226 h 284"/>
                <a:gd name="T36" fmla="*/ 16 w 282"/>
                <a:gd name="T37" fmla="*/ 202 h 284"/>
                <a:gd name="T38" fmla="*/ 5 w 282"/>
                <a:gd name="T39" fmla="*/ 175 h 284"/>
                <a:gd name="T40" fmla="*/ 0 w 282"/>
                <a:gd name="T41" fmla="*/ 147 h 284"/>
                <a:gd name="T42" fmla="*/ 2 w 282"/>
                <a:gd name="T43" fmla="*/ 120 h 284"/>
                <a:gd name="T44" fmla="*/ 6 w 282"/>
                <a:gd name="T45" fmla="*/ 94 h 284"/>
                <a:gd name="T46" fmla="*/ 17 w 282"/>
                <a:gd name="T47" fmla="*/ 70 h 284"/>
                <a:gd name="T48" fmla="*/ 34 w 282"/>
                <a:gd name="T49" fmla="*/ 47 h 284"/>
                <a:gd name="T50" fmla="*/ 54 w 282"/>
                <a:gd name="T51" fmla="*/ 27 h 284"/>
                <a:gd name="T52" fmla="*/ 66 w 282"/>
                <a:gd name="T53" fmla="*/ 20 h 284"/>
                <a:gd name="T54" fmla="*/ 90 w 282"/>
                <a:gd name="T55" fmla="*/ 7 h 284"/>
                <a:gd name="T56" fmla="*/ 117 w 282"/>
                <a:gd name="T57" fmla="*/ 1 h 284"/>
                <a:gd name="T58" fmla="*/ 143 w 282"/>
                <a:gd name="T59" fmla="*/ 0 h 284"/>
                <a:gd name="T60" fmla="*/ 171 w 282"/>
                <a:gd name="T61" fmla="*/ 4 h 284"/>
                <a:gd name="T62" fmla="*/ 196 w 282"/>
                <a:gd name="T63" fmla="*/ 13 h 284"/>
                <a:gd name="T64" fmla="*/ 221 w 282"/>
                <a:gd name="T65" fmla="*/ 29 h 284"/>
                <a:gd name="T66" fmla="*/ 242 w 282"/>
                <a:gd name="T67" fmla="*/ 47 h 284"/>
                <a:gd name="T68" fmla="*/ 251 w 282"/>
                <a:gd name="T69" fmla="*/ 5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2" h="284">
                  <a:moveTo>
                    <a:pt x="251" y="59"/>
                  </a:moveTo>
                  <a:lnTo>
                    <a:pt x="251" y="59"/>
                  </a:lnTo>
                  <a:lnTo>
                    <a:pt x="260" y="71"/>
                  </a:lnTo>
                  <a:lnTo>
                    <a:pt x="266" y="83"/>
                  </a:lnTo>
                  <a:lnTo>
                    <a:pt x="272" y="96"/>
                  </a:lnTo>
                  <a:lnTo>
                    <a:pt x="277" y="109"/>
                  </a:lnTo>
                  <a:lnTo>
                    <a:pt x="280" y="123"/>
                  </a:lnTo>
                  <a:lnTo>
                    <a:pt x="282" y="137"/>
                  </a:lnTo>
                  <a:lnTo>
                    <a:pt x="282" y="150"/>
                  </a:lnTo>
                  <a:lnTo>
                    <a:pt x="280" y="164"/>
                  </a:lnTo>
                  <a:lnTo>
                    <a:pt x="279" y="178"/>
                  </a:lnTo>
                  <a:lnTo>
                    <a:pt x="276" y="190"/>
                  </a:lnTo>
                  <a:lnTo>
                    <a:pt x="271" y="203"/>
                  </a:lnTo>
                  <a:lnTo>
                    <a:pt x="265" y="216"/>
                  </a:lnTo>
                  <a:lnTo>
                    <a:pt x="257" y="226"/>
                  </a:lnTo>
                  <a:lnTo>
                    <a:pt x="248" y="237"/>
                  </a:lnTo>
                  <a:lnTo>
                    <a:pt x="239" y="248"/>
                  </a:lnTo>
                  <a:lnTo>
                    <a:pt x="228" y="257"/>
                  </a:lnTo>
                  <a:lnTo>
                    <a:pt x="228" y="257"/>
                  </a:lnTo>
                  <a:lnTo>
                    <a:pt x="216" y="264"/>
                  </a:lnTo>
                  <a:lnTo>
                    <a:pt x="204" y="272"/>
                  </a:lnTo>
                  <a:lnTo>
                    <a:pt x="192" y="276"/>
                  </a:lnTo>
                  <a:lnTo>
                    <a:pt x="178" y="281"/>
                  </a:lnTo>
                  <a:lnTo>
                    <a:pt x="166" y="283"/>
                  </a:lnTo>
                  <a:lnTo>
                    <a:pt x="152" y="284"/>
                  </a:lnTo>
                  <a:lnTo>
                    <a:pt x="139" y="284"/>
                  </a:lnTo>
                  <a:lnTo>
                    <a:pt x="125" y="283"/>
                  </a:lnTo>
                  <a:lnTo>
                    <a:pt x="111" y="279"/>
                  </a:lnTo>
                  <a:lnTo>
                    <a:pt x="99" y="276"/>
                  </a:lnTo>
                  <a:lnTo>
                    <a:pt x="85" y="270"/>
                  </a:lnTo>
                  <a:lnTo>
                    <a:pt x="73" y="264"/>
                  </a:lnTo>
                  <a:lnTo>
                    <a:pt x="61" y="257"/>
                  </a:lnTo>
                  <a:lnTo>
                    <a:pt x="51" y="248"/>
                  </a:lnTo>
                  <a:lnTo>
                    <a:pt x="40" y="237"/>
                  </a:lnTo>
                  <a:lnTo>
                    <a:pt x="31" y="226"/>
                  </a:lnTo>
                  <a:lnTo>
                    <a:pt x="31" y="226"/>
                  </a:lnTo>
                  <a:lnTo>
                    <a:pt x="23" y="214"/>
                  </a:lnTo>
                  <a:lnTo>
                    <a:pt x="16" y="202"/>
                  </a:lnTo>
                  <a:lnTo>
                    <a:pt x="9" y="188"/>
                  </a:lnTo>
                  <a:lnTo>
                    <a:pt x="5" y="175"/>
                  </a:lnTo>
                  <a:lnTo>
                    <a:pt x="3" y="161"/>
                  </a:lnTo>
                  <a:lnTo>
                    <a:pt x="0" y="147"/>
                  </a:lnTo>
                  <a:lnTo>
                    <a:pt x="0" y="134"/>
                  </a:lnTo>
                  <a:lnTo>
                    <a:pt x="2" y="120"/>
                  </a:lnTo>
                  <a:lnTo>
                    <a:pt x="3" y="108"/>
                  </a:lnTo>
                  <a:lnTo>
                    <a:pt x="6" y="94"/>
                  </a:lnTo>
                  <a:lnTo>
                    <a:pt x="12" y="82"/>
                  </a:lnTo>
                  <a:lnTo>
                    <a:pt x="17" y="70"/>
                  </a:lnTo>
                  <a:lnTo>
                    <a:pt x="25" y="58"/>
                  </a:lnTo>
                  <a:lnTo>
                    <a:pt x="34" y="47"/>
                  </a:lnTo>
                  <a:lnTo>
                    <a:pt x="43" y="36"/>
                  </a:lnTo>
                  <a:lnTo>
                    <a:pt x="54" y="27"/>
                  </a:lnTo>
                  <a:lnTo>
                    <a:pt x="54" y="27"/>
                  </a:lnTo>
                  <a:lnTo>
                    <a:pt x="66" y="20"/>
                  </a:lnTo>
                  <a:lnTo>
                    <a:pt x="78" y="13"/>
                  </a:lnTo>
                  <a:lnTo>
                    <a:pt x="90" y="7"/>
                  </a:lnTo>
                  <a:lnTo>
                    <a:pt x="104" y="4"/>
                  </a:lnTo>
                  <a:lnTo>
                    <a:pt x="117" y="1"/>
                  </a:lnTo>
                  <a:lnTo>
                    <a:pt x="130" y="0"/>
                  </a:lnTo>
                  <a:lnTo>
                    <a:pt x="143" y="0"/>
                  </a:lnTo>
                  <a:lnTo>
                    <a:pt x="157" y="1"/>
                  </a:lnTo>
                  <a:lnTo>
                    <a:pt x="171" y="4"/>
                  </a:lnTo>
                  <a:lnTo>
                    <a:pt x="184" y="9"/>
                  </a:lnTo>
                  <a:lnTo>
                    <a:pt x="196" y="13"/>
                  </a:lnTo>
                  <a:lnTo>
                    <a:pt x="209" y="21"/>
                  </a:lnTo>
                  <a:lnTo>
                    <a:pt x="221" y="29"/>
                  </a:lnTo>
                  <a:lnTo>
                    <a:pt x="231" y="36"/>
                  </a:lnTo>
                  <a:lnTo>
                    <a:pt x="242" y="47"/>
                  </a:lnTo>
                  <a:lnTo>
                    <a:pt x="251" y="59"/>
                  </a:lnTo>
                  <a:lnTo>
                    <a:pt x="251" y="5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13" name="Freeform 8"/>
            <p:cNvSpPr/>
            <p:nvPr/>
          </p:nvSpPr>
          <p:spPr bwMode="auto">
            <a:xfrm rot="18422574">
              <a:off x="3211309" y="2477921"/>
              <a:ext cx="285750" cy="520700"/>
            </a:xfrm>
            <a:custGeom>
              <a:avLst/>
              <a:gdLst>
                <a:gd name="T0" fmla="*/ 8 w 180"/>
                <a:gd name="T1" fmla="*/ 47 h 328"/>
                <a:gd name="T2" fmla="*/ 32 w 180"/>
                <a:gd name="T3" fmla="*/ 48 h 328"/>
                <a:gd name="T4" fmla="*/ 54 w 180"/>
                <a:gd name="T5" fmla="*/ 53 h 328"/>
                <a:gd name="T6" fmla="*/ 75 w 180"/>
                <a:gd name="T7" fmla="*/ 64 h 328"/>
                <a:gd name="T8" fmla="*/ 93 w 180"/>
                <a:gd name="T9" fmla="*/ 76 h 328"/>
                <a:gd name="T10" fmla="*/ 108 w 180"/>
                <a:gd name="T11" fmla="*/ 93 h 328"/>
                <a:gd name="T12" fmla="*/ 121 w 180"/>
                <a:gd name="T13" fmla="*/ 112 h 328"/>
                <a:gd name="T14" fmla="*/ 128 w 180"/>
                <a:gd name="T15" fmla="*/ 134 h 328"/>
                <a:gd name="T16" fmla="*/ 131 w 180"/>
                <a:gd name="T17" fmla="*/ 158 h 328"/>
                <a:gd name="T18" fmla="*/ 131 w 180"/>
                <a:gd name="T19" fmla="*/ 169 h 328"/>
                <a:gd name="T20" fmla="*/ 128 w 180"/>
                <a:gd name="T21" fmla="*/ 193 h 328"/>
                <a:gd name="T22" fmla="*/ 121 w 180"/>
                <a:gd name="T23" fmla="*/ 214 h 328"/>
                <a:gd name="T24" fmla="*/ 110 w 180"/>
                <a:gd name="T25" fmla="*/ 232 h 328"/>
                <a:gd name="T26" fmla="*/ 95 w 180"/>
                <a:gd name="T27" fmla="*/ 249 h 328"/>
                <a:gd name="T28" fmla="*/ 76 w 180"/>
                <a:gd name="T29" fmla="*/ 263 h 328"/>
                <a:gd name="T30" fmla="*/ 57 w 180"/>
                <a:gd name="T31" fmla="*/ 273 h 328"/>
                <a:gd name="T32" fmla="*/ 34 w 180"/>
                <a:gd name="T33" fmla="*/ 280 h 328"/>
                <a:gd name="T34" fmla="*/ 22 w 180"/>
                <a:gd name="T35" fmla="*/ 281 h 328"/>
                <a:gd name="T36" fmla="*/ 19 w 180"/>
                <a:gd name="T37" fmla="*/ 328 h 328"/>
                <a:gd name="T38" fmla="*/ 25 w 180"/>
                <a:gd name="T39" fmla="*/ 328 h 328"/>
                <a:gd name="T40" fmla="*/ 41 w 180"/>
                <a:gd name="T41" fmla="*/ 327 h 328"/>
                <a:gd name="T42" fmla="*/ 73 w 180"/>
                <a:gd name="T43" fmla="*/ 318 h 328"/>
                <a:gd name="T44" fmla="*/ 102 w 180"/>
                <a:gd name="T45" fmla="*/ 304 h 328"/>
                <a:gd name="T46" fmla="*/ 127 w 180"/>
                <a:gd name="T47" fmla="*/ 284 h 328"/>
                <a:gd name="T48" fmla="*/ 148 w 180"/>
                <a:gd name="T49" fmla="*/ 261 h 328"/>
                <a:gd name="T50" fmla="*/ 165 w 180"/>
                <a:gd name="T51" fmla="*/ 234 h 328"/>
                <a:gd name="T52" fmla="*/ 175 w 180"/>
                <a:gd name="T53" fmla="*/ 204 h 328"/>
                <a:gd name="T54" fmla="*/ 180 w 180"/>
                <a:gd name="T55" fmla="*/ 172 h 328"/>
                <a:gd name="T56" fmla="*/ 180 w 180"/>
                <a:gd name="T57" fmla="*/ 155 h 328"/>
                <a:gd name="T58" fmla="*/ 174 w 180"/>
                <a:gd name="T59" fmla="*/ 121 h 328"/>
                <a:gd name="T60" fmla="*/ 163 w 180"/>
                <a:gd name="T61" fmla="*/ 91 h 328"/>
                <a:gd name="T62" fmla="*/ 146 w 180"/>
                <a:gd name="T63" fmla="*/ 64 h 328"/>
                <a:gd name="T64" fmla="*/ 124 w 180"/>
                <a:gd name="T65" fmla="*/ 41 h 328"/>
                <a:gd name="T66" fmla="*/ 99 w 180"/>
                <a:gd name="T67" fmla="*/ 23 h 328"/>
                <a:gd name="T68" fmla="*/ 70 w 180"/>
                <a:gd name="T69" fmla="*/ 9 h 328"/>
                <a:gd name="T70" fmla="*/ 38 w 180"/>
                <a:gd name="T71" fmla="*/ 1 h 328"/>
                <a:gd name="T72" fmla="*/ 5 w 180"/>
                <a:gd name="T73" fmla="*/ 0 h 328"/>
                <a:gd name="T74" fmla="*/ 0 w 180"/>
                <a:gd name="T75" fmla="*/ 0 h 328"/>
                <a:gd name="T76" fmla="*/ 2 w 180"/>
                <a:gd name="T77" fmla="*/ 47 h 328"/>
                <a:gd name="T78" fmla="*/ 8 w 180"/>
                <a:gd name="T79" fmla="*/ 4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0" h="328">
                  <a:moveTo>
                    <a:pt x="8" y="47"/>
                  </a:moveTo>
                  <a:lnTo>
                    <a:pt x="8" y="47"/>
                  </a:lnTo>
                  <a:lnTo>
                    <a:pt x="20" y="47"/>
                  </a:lnTo>
                  <a:lnTo>
                    <a:pt x="32" y="48"/>
                  </a:lnTo>
                  <a:lnTo>
                    <a:pt x="43" y="50"/>
                  </a:lnTo>
                  <a:lnTo>
                    <a:pt x="54" y="53"/>
                  </a:lnTo>
                  <a:lnTo>
                    <a:pt x="64" y="58"/>
                  </a:lnTo>
                  <a:lnTo>
                    <a:pt x="75" y="64"/>
                  </a:lnTo>
                  <a:lnTo>
                    <a:pt x="84" y="70"/>
                  </a:lnTo>
                  <a:lnTo>
                    <a:pt x="93" y="76"/>
                  </a:lnTo>
                  <a:lnTo>
                    <a:pt x="101" y="85"/>
                  </a:lnTo>
                  <a:lnTo>
                    <a:pt x="108" y="93"/>
                  </a:lnTo>
                  <a:lnTo>
                    <a:pt x="114" y="102"/>
                  </a:lnTo>
                  <a:lnTo>
                    <a:pt x="121" y="112"/>
                  </a:lnTo>
                  <a:lnTo>
                    <a:pt x="125" y="123"/>
                  </a:lnTo>
                  <a:lnTo>
                    <a:pt x="128" y="134"/>
                  </a:lnTo>
                  <a:lnTo>
                    <a:pt x="131" y="146"/>
                  </a:lnTo>
                  <a:lnTo>
                    <a:pt x="131" y="158"/>
                  </a:lnTo>
                  <a:lnTo>
                    <a:pt x="131" y="158"/>
                  </a:lnTo>
                  <a:lnTo>
                    <a:pt x="131" y="169"/>
                  </a:lnTo>
                  <a:lnTo>
                    <a:pt x="131" y="181"/>
                  </a:lnTo>
                  <a:lnTo>
                    <a:pt x="128" y="193"/>
                  </a:lnTo>
                  <a:lnTo>
                    <a:pt x="125" y="204"/>
                  </a:lnTo>
                  <a:lnTo>
                    <a:pt x="121" y="214"/>
                  </a:lnTo>
                  <a:lnTo>
                    <a:pt x="116" y="223"/>
                  </a:lnTo>
                  <a:lnTo>
                    <a:pt x="110" y="232"/>
                  </a:lnTo>
                  <a:lnTo>
                    <a:pt x="102" y="242"/>
                  </a:lnTo>
                  <a:lnTo>
                    <a:pt x="95" y="249"/>
                  </a:lnTo>
                  <a:lnTo>
                    <a:pt x="86" y="257"/>
                  </a:lnTo>
                  <a:lnTo>
                    <a:pt x="76" y="263"/>
                  </a:lnTo>
                  <a:lnTo>
                    <a:pt x="67" y="269"/>
                  </a:lnTo>
                  <a:lnTo>
                    <a:pt x="57" y="273"/>
                  </a:lnTo>
                  <a:lnTo>
                    <a:pt x="45" y="277"/>
                  </a:lnTo>
                  <a:lnTo>
                    <a:pt x="34" y="280"/>
                  </a:lnTo>
                  <a:lnTo>
                    <a:pt x="22" y="281"/>
                  </a:lnTo>
                  <a:lnTo>
                    <a:pt x="22" y="281"/>
                  </a:lnTo>
                  <a:lnTo>
                    <a:pt x="16" y="281"/>
                  </a:lnTo>
                  <a:lnTo>
                    <a:pt x="19" y="328"/>
                  </a:lnTo>
                  <a:lnTo>
                    <a:pt x="19" y="328"/>
                  </a:lnTo>
                  <a:lnTo>
                    <a:pt x="25" y="328"/>
                  </a:lnTo>
                  <a:lnTo>
                    <a:pt x="25" y="328"/>
                  </a:lnTo>
                  <a:lnTo>
                    <a:pt x="41" y="327"/>
                  </a:lnTo>
                  <a:lnTo>
                    <a:pt x="57" y="324"/>
                  </a:lnTo>
                  <a:lnTo>
                    <a:pt x="73" y="318"/>
                  </a:lnTo>
                  <a:lnTo>
                    <a:pt x="87" y="311"/>
                  </a:lnTo>
                  <a:lnTo>
                    <a:pt x="102" y="304"/>
                  </a:lnTo>
                  <a:lnTo>
                    <a:pt x="114" y="295"/>
                  </a:lnTo>
                  <a:lnTo>
                    <a:pt x="127" y="284"/>
                  </a:lnTo>
                  <a:lnTo>
                    <a:pt x="137" y="273"/>
                  </a:lnTo>
                  <a:lnTo>
                    <a:pt x="148" y="261"/>
                  </a:lnTo>
                  <a:lnTo>
                    <a:pt x="157" y="248"/>
                  </a:lnTo>
                  <a:lnTo>
                    <a:pt x="165" y="234"/>
                  </a:lnTo>
                  <a:lnTo>
                    <a:pt x="171" y="219"/>
                  </a:lnTo>
                  <a:lnTo>
                    <a:pt x="175" y="204"/>
                  </a:lnTo>
                  <a:lnTo>
                    <a:pt x="178" y="188"/>
                  </a:lnTo>
                  <a:lnTo>
                    <a:pt x="180" y="172"/>
                  </a:lnTo>
                  <a:lnTo>
                    <a:pt x="180" y="155"/>
                  </a:lnTo>
                  <a:lnTo>
                    <a:pt x="180" y="155"/>
                  </a:lnTo>
                  <a:lnTo>
                    <a:pt x="177" y="138"/>
                  </a:lnTo>
                  <a:lnTo>
                    <a:pt x="174" y="121"/>
                  </a:lnTo>
                  <a:lnTo>
                    <a:pt x="169" y="106"/>
                  </a:lnTo>
                  <a:lnTo>
                    <a:pt x="163" y="91"/>
                  </a:lnTo>
                  <a:lnTo>
                    <a:pt x="156" y="77"/>
                  </a:lnTo>
                  <a:lnTo>
                    <a:pt x="146" y="64"/>
                  </a:lnTo>
                  <a:lnTo>
                    <a:pt x="136" y="52"/>
                  </a:lnTo>
                  <a:lnTo>
                    <a:pt x="124" y="41"/>
                  </a:lnTo>
                  <a:lnTo>
                    <a:pt x="111" y="32"/>
                  </a:lnTo>
                  <a:lnTo>
                    <a:pt x="99" y="23"/>
                  </a:lnTo>
                  <a:lnTo>
                    <a:pt x="84" y="15"/>
                  </a:lnTo>
                  <a:lnTo>
                    <a:pt x="70" y="9"/>
                  </a:lnTo>
                  <a:lnTo>
                    <a:pt x="55" y="4"/>
                  </a:lnTo>
                  <a:lnTo>
                    <a:pt x="38" y="1"/>
                  </a:lnTo>
                  <a:lnTo>
                    <a:pt x="22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8" y="47"/>
                  </a:lnTo>
                  <a:lnTo>
                    <a:pt x="8" y="4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14" name="Freeform 9"/>
            <p:cNvSpPr/>
            <p:nvPr/>
          </p:nvSpPr>
          <p:spPr bwMode="auto">
            <a:xfrm rot="18422574">
              <a:off x="5297150" y="1607699"/>
              <a:ext cx="561975" cy="1095375"/>
            </a:xfrm>
            <a:custGeom>
              <a:avLst/>
              <a:gdLst>
                <a:gd name="T0" fmla="*/ 354 w 354"/>
                <a:gd name="T1" fmla="*/ 46 h 690"/>
                <a:gd name="T2" fmla="*/ 221 w 354"/>
                <a:gd name="T3" fmla="*/ 0 h 690"/>
                <a:gd name="T4" fmla="*/ 0 w 354"/>
                <a:gd name="T5" fmla="*/ 646 h 690"/>
                <a:gd name="T6" fmla="*/ 132 w 354"/>
                <a:gd name="T7" fmla="*/ 690 h 690"/>
                <a:gd name="T8" fmla="*/ 354 w 354"/>
                <a:gd name="T9" fmla="*/ 4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4" h="690">
                  <a:moveTo>
                    <a:pt x="354" y="46"/>
                  </a:moveTo>
                  <a:lnTo>
                    <a:pt x="221" y="0"/>
                  </a:lnTo>
                  <a:lnTo>
                    <a:pt x="0" y="646"/>
                  </a:lnTo>
                  <a:lnTo>
                    <a:pt x="132" y="690"/>
                  </a:lnTo>
                  <a:lnTo>
                    <a:pt x="354" y="46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15" name="Freeform 10"/>
            <p:cNvSpPr/>
            <p:nvPr/>
          </p:nvSpPr>
          <p:spPr bwMode="auto">
            <a:xfrm rot="18422574">
              <a:off x="5531094" y="2176591"/>
              <a:ext cx="258763" cy="203200"/>
            </a:xfrm>
            <a:custGeom>
              <a:avLst/>
              <a:gdLst>
                <a:gd name="T0" fmla="*/ 30 w 163"/>
                <a:gd name="T1" fmla="*/ 0 h 128"/>
                <a:gd name="T2" fmla="*/ 0 w 163"/>
                <a:gd name="T3" fmla="*/ 85 h 128"/>
                <a:gd name="T4" fmla="*/ 0 w 163"/>
                <a:gd name="T5" fmla="*/ 85 h 128"/>
                <a:gd name="T6" fmla="*/ 134 w 163"/>
                <a:gd name="T7" fmla="*/ 128 h 128"/>
                <a:gd name="T8" fmla="*/ 163 w 163"/>
                <a:gd name="T9" fmla="*/ 46 h 128"/>
                <a:gd name="T10" fmla="*/ 163 w 163"/>
                <a:gd name="T11" fmla="*/ 46 h 128"/>
                <a:gd name="T12" fmla="*/ 93 w 163"/>
                <a:gd name="T13" fmla="*/ 22 h 128"/>
                <a:gd name="T14" fmla="*/ 30 w 163"/>
                <a:gd name="T15" fmla="*/ 0 h 128"/>
                <a:gd name="T16" fmla="*/ 30 w 163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128">
                  <a:moveTo>
                    <a:pt x="30" y="0"/>
                  </a:moveTo>
                  <a:lnTo>
                    <a:pt x="0" y="85"/>
                  </a:lnTo>
                  <a:lnTo>
                    <a:pt x="0" y="85"/>
                  </a:lnTo>
                  <a:lnTo>
                    <a:pt x="134" y="128"/>
                  </a:lnTo>
                  <a:lnTo>
                    <a:pt x="163" y="46"/>
                  </a:lnTo>
                  <a:lnTo>
                    <a:pt x="163" y="46"/>
                  </a:lnTo>
                  <a:lnTo>
                    <a:pt x="93" y="22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A6A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16" name="Freeform 11"/>
            <p:cNvSpPr/>
            <p:nvPr/>
          </p:nvSpPr>
          <p:spPr bwMode="auto">
            <a:xfrm rot="18422574">
              <a:off x="5112018" y="1623794"/>
              <a:ext cx="447675" cy="450850"/>
            </a:xfrm>
            <a:custGeom>
              <a:avLst/>
              <a:gdLst>
                <a:gd name="T0" fmla="*/ 251 w 282"/>
                <a:gd name="T1" fmla="*/ 58 h 284"/>
                <a:gd name="T2" fmla="*/ 231 w 282"/>
                <a:gd name="T3" fmla="*/ 36 h 284"/>
                <a:gd name="T4" fmla="*/ 209 w 282"/>
                <a:gd name="T5" fmla="*/ 20 h 284"/>
                <a:gd name="T6" fmla="*/ 184 w 282"/>
                <a:gd name="T7" fmla="*/ 9 h 284"/>
                <a:gd name="T8" fmla="*/ 158 w 282"/>
                <a:gd name="T9" fmla="*/ 1 h 284"/>
                <a:gd name="T10" fmla="*/ 131 w 282"/>
                <a:gd name="T11" fmla="*/ 0 h 284"/>
                <a:gd name="T12" fmla="*/ 104 w 282"/>
                <a:gd name="T13" fmla="*/ 4 h 284"/>
                <a:gd name="T14" fmla="*/ 78 w 282"/>
                <a:gd name="T15" fmla="*/ 14 h 284"/>
                <a:gd name="T16" fmla="*/ 54 w 282"/>
                <a:gd name="T17" fmla="*/ 27 h 284"/>
                <a:gd name="T18" fmla="*/ 43 w 282"/>
                <a:gd name="T19" fmla="*/ 36 h 284"/>
                <a:gd name="T20" fmla="*/ 25 w 282"/>
                <a:gd name="T21" fmla="*/ 58 h 284"/>
                <a:gd name="T22" fmla="*/ 13 w 282"/>
                <a:gd name="T23" fmla="*/ 82 h 284"/>
                <a:gd name="T24" fmla="*/ 3 w 282"/>
                <a:gd name="T25" fmla="*/ 108 h 284"/>
                <a:gd name="T26" fmla="*/ 0 w 282"/>
                <a:gd name="T27" fmla="*/ 134 h 284"/>
                <a:gd name="T28" fmla="*/ 3 w 282"/>
                <a:gd name="T29" fmla="*/ 161 h 284"/>
                <a:gd name="T30" fmla="*/ 11 w 282"/>
                <a:gd name="T31" fmla="*/ 188 h 284"/>
                <a:gd name="T32" fmla="*/ 23 w 282"/>
                <a:gd name="T33" fmla="*/ 214 h 284"/>
                <a:gd name="T34" fmla="*/ 31 w 282"/>
                <a:gd name="T35" fmla="*/ 226 h 284"/>
                <a:gd name="T36" fmla="*/ 51 w 282"/>
                <a:gd name="T37" fmla="*/ 248 h 284"/>
                <a:gd name="T38" fmla="*/ 73 w 282"/>
                <a:gd name="T39" fmla="*/ 264 h 284"/>
                <a:gd name="T40" fmla="*/ 99 w 282"/>
                <a:gd name="T41" fmla="*/ 275 h 284"/>
                <a:gd name="T42" fmla="*/ 125 w 282"/>
                <a:gd name="T43" fmla="*/ 283 h 284"/>
                <a:gd name="T44" fmla="*/ 152 w 282"/>
                <a:gd name="T45" fmla="*/ 284 h 284"/>
                <a:gd name="T46" fmla="*/ 180 w 282"/>
                <a:gd name="T47" fmla="*/ 281 h 284"/>
                <a:gd name="T48" fmla="*/ 206 w 282"/>
                <a:gd name="T49" fmla="*/ 272 h 284"/>
                <a:gd name="T50" fmla="*/ 228 w 282"/>
                <a:gd name="T51" fmla="*/ 257 h 284"/>
                <a:gd name="T52" fmla="*/ 239 w 282"/>
                <a:gd name="T53" fmla="*/ 248 h 284"/>
                <a:gd name="T54" fmla="*/ 257 w 282"/>
                <a:gd name="T55" fmla="*/ 226 h 284"/>
                <a:gd name="T56" fmla="*/ 271 w 282"/>
                <a:gd name="T57" fmla="*/ 204 h 284"/>
                <a:gd name="T58" fmla="*/ 279 w 282"/>
                <a:gd name="T59" fmla="*/ 178 h 284"/>
                <a:gd name="T60" fmla="*/ 282 w 282"/>
                <a:gd name="T61" fmla="*/ 150 h 284"/>
                <a:gd name="T62" fmla="*/ 280 w 282"/>
                <a:gd name="T63" fmla="*/ 123 h 284"/>
                <a:gd name="T64" fmla="*/ 272 w 282"/>
                <a:gd name="T65" fmla="*/ 96 h 284"/>
                <a:gd name="T66" fmla="*/ 260 w 282"/>
                <a:gd name="T67" fmla="*/ 70 h 284"/>
                <a:gd name="T68" fmla="*/ 251 w 282"/>
                <a:gd name="T69" fmla="*/ 5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2" h="284">
                  <a:moveTo>
                    <a:pt x="251" y="58"/>
                  </a:moveTo>
                  <a:lnTo>
                    <a:pt x="251" y="58"/>
                  </a:lnTo>
                  <a:lnTo>
                    <a:pt x="242" y="47"/>
                  </a:lnTo>
                  <a:lnTo>
                    <a:pt x="231" y="36"/>
                  </a:lnTo>
                  <a:lnTo>
                    <a:pt x="221" y="27"/>
                  </a:lnTo>
                  <a:lnTo>
                    <a:pt x="209" y="20"/>
                  </a:lnTo>
                  <a:lnTo>
                    <a:pt x="196" y="14"/>
                  </a:lnTo>
                  <a:lnTo>
                    <a:pt x="184" y="9"/>
                  </a:lnTo>
                  <a:lnTo>
                    <a:pt x="171" y="4"/>
                  </a:lnTo>
                  <a:lnTo>
                    <a:pt x="158" y="1"/>
                  </a:lnTo>
                  <a:lnTo>
                    <a:pt x="145" y="0"/>
                  </a:lnTo>
                  <a:lnTo>
                    <a:pt x="131" y="0"/>
                  </a:lnTo>
                  <a:lnTo>
                    <a:pt x="117" y="1"/>
                  </a:lnTo>
                  <a:lnTo>
                    <a:pt x="104" y="4"/>
                  </a:lnTo>
                  <a:lnTo>
                    <a:pt x="92" y="8"/>
                  </a:lnTo>
                  <a:lnTo>
                    <a:pt x="78" y="14"/>
                  </a:lnTo>
                  <a:lnTo>
                    <a:pt x="66" y="20"/>
                  </a:lnTo>
                  <a:lnTo>
                    <a:pt x="54" y="27"/>
                  </a:lnTo>
                  <a:lnTo>
                    <a:pt x="54" y="27"/>
                  </a:lnTo>
                  <a:lnTo>
                    <a:pt x="43" y="36"/>
                  </a:lnTo>
                  <a:lnTo>
                    <a:pt x="34" y="47"/>
                  </a:lnTo>
                  <a:lnTo>
                    <a:pt x="25" y="58"/>
                  </a:lnTo>
                  <a:lnTo>
                    <a:pt x="19" y="70"/>
                  </a:lnTo>
                  <a:lnTo>
                    <a:pt x="13" y="82"/>
                  </a:lnTo>
                  <a:lnTo>
                    <a:pt x="8" y="94"/>
                  </a:lnTo>
                  <a:lnTo>
                    <a:pt x="3" y="108"/>
                  </a:lnTo>
                  <a:lnTo>
                    <a:pt x="2" y="120"/>
                  </a:lnTo>
                  <a:lnTo>
                    <a:pt x="0" y="134"/>
                  </a:lnTo>
                  <a:lnTo>
                    <a:pt x="2" y="147"/>
                  </a:lnTo>
                  <a:lnTo>
                    <a:pt x="3" y="161"/>
                  </a:lnTo>
                  <a:lnTo>
                    <a:pt x="6" y="175"/>
                  </a:lnTo>
                  <a:lnTo>
                    <a:pt x="11" y="188"/>
                  </a:lnTo>
                  <a:lnTo>
                    <a:pt x="16" y="201"/>
                  </a:lnTo>
                  <a:lnTo>
                    <a:pt x="23" y="214"/>
                  </a:lnTo>
                  <a:lnTo>
                    <a:pt x="31" y="226"/>
                  </a:lnTo>
                  <a:lnTo>
                    <a:pt x="31" y="226"/>
                  </a:lnTo>
                  <a:lnTo>
                    <a:pt x="41" y="237"/>
                  </a:lnTo>
                  <a:lnTo>
                    <a:pt x="51" y="248"/>
                  </a:lnTo>
                  <a:lnTo>
                    <a:pt x="63" y="257"/>
                  </a:lnTo>
                  <a:lnTo>
                    <a:pt x="73" y="264"/>
                  </a:lnTo>
                  <a:lnTo>
                    <a:pt x="87" y="271"/>
                  </a:lnTo>
                  <a:lnTo>
                    <a:pt x="99" y="275"/>
                  </a:lnTo>
                  <a:lnTo>
                    <a:pt x="113" y="280"/>
                  </a:lnTo>
                  <a:lnTo>
                    <a:pt x="125" y="283"/>
                  </a:lnTo>
                  <a:lnTo>
                    <a:pt x="139" y="284"/>
                  </a:lnTo>
                  <a:lnTo>
                    <a:pt x="152" y="284"/>
                  </a:lnTo>
                  <a:lnTo>
                    <a:pt x="166" y="283"/>
                  </a:lnTo>
                  <a:lnTo>
                    <a:pt x="180" y="281"/>
                  </a:lnTo>
                  <a:lnTo>
                    <a:pt x="192" y="277"/>
                  </a:lnTo>
                  <a:lnTo>
                    <a:pt x="206" y="272"/>
                  </a:lnTo>
                  <a:lnTo>
                    <a:pt x="218" y="264"/>
                  </a:lnTo>
                  <a:lnTo>
                    <a:pt x="228" y="257"/>
                  </a:lnTo>
                  <a:lnTo>
                    <a:pt x="228" y="257"/>
                  </a:lnTo>
                  <a:lnTo>
                    <a:pt x="239" y="248"/>
                  </a:lnTo>
                  <a:lnTo>
                    <a:pt x="250" y="237"/>
                  </a:lnTo>
                  <a:lnTo>
                    <a:pt x="257" y="226"/>
                  </a:lnTo>
                  <a:lnTo>
                    <a:pt x="265" y="216"/>
                  </a:lnTo>
                  <a:lnTo>
                    <a:pt x="271" y="204"/>
                  </a:lnTo>
                  <a:lnTo>
                    <a:pt x="276" y="190"/>
                  </a:lnTo>
                  <a:lnTo>
                    <a:pt x="279" y="178"/>
                  </a:lnTo>
                  <a:lnTo>
                    <a:pt x="282" y="164"/>
                  </a:lnTo>
                  <a:lnTo>
                    <a:pt x="282" y="150"/>
                  </a:lnTo>
                  <a:lnTo>
                    <a:pt x="282" y="137"/>
                  </a:lnTo>
                  <a:lnTo>
                    <a:pt x="280" y="123"/>
                  </a:lnTo>
                  <a:lnTo>
                    <a:pt x="277" y="109"/>
                  </a:lnTo>
                  <a:lnTo>
                    <a:pt x="272" y="96"/>
                  </a:lnTo>
                  <a:lnTo>
                    <a:pt x="266" y="84"/>
                  </a:lnTo>
                  <a:lnTo>
                    <a:pt x="260" y="70"/>
                  </a:lnTo>
                  <a:lnTo>
                    <a:pt x="251" y="58"/>
                  </a:lnTo>
                  <a:lnTo>
                    <a:pt x="251" y="5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17" name="Freeform 12"/>
            <p:cNvSpPr/>
            <p:nvPr/>
          </p:nvSpPr>
          <p:spPr bwMode="auto">
            <a:xfrm rot="18422574">
              <a:off x="5708372" y="2590577"/>
              <a:ext cx="511175" cy="352425"/>
            </a:xfrm>
            <a:custGeom>
              <a:avLst/>
              <a:gdLst>
                <a:gd name="T0" fmla="*/ 269 w 322"/>
                <a:gd name="T1" fmla="*/ 202 h 222"/>
                <a:gd name="T2" fmla="*/ 275 w 322"/>
                <a:gd name="T3" fmla="*/ 179 h 222"/>
                <a:gd name="T4" fmla="*/ 275 w 322"/>
                <a:gd name="T5" fmla="*/ 156 h 222"/>
                <a:gd name="T6" fmla="*/ 271 w 322"/>
                <a:gd name="T7" fmla="*/ 133 h 222"/>
                <a:gd name="T8" fmla="*/ 263 w 322"/>
                <a:gd name="T9" fmla="*/ 112 h 222"/>
                <a:gd name="T10" fmla="*/ 251 w 322"/>
                <a:gd name="T11" fmla="*/ 92 h 222"/>
                <a:gd name="T12" fmla="*/ 236 w 322"/>
                <a:gd name="T13" fmla="*/ 77 h 222"/>
                <a:gd name="T14" fmla="*/ 217 w 322"/>
                <a:gd name="T15" fmla="*/ 64 h 222"/>
                <a:gd name="T16" fmla="*/ 196 w 322"/>
                <a:gd name="T17" fmla="*/ 53 h 222"/>
                <a:gd name="T18" fmla="*/ 184 w 322"/>
                <a:gd name="T19" fmla="*/ 50 h 222"/>
                <a:gd name="T20" fmla="*/ 161 w 322"/>
                <a:gd name="T21" fmla="*/ 47 h 222"/>
                <a:gd name="T22" fmla="*/ 138 w 322"/>
                <a:gd name="T23" fmla="*/ 48 h 222"/>
                <a:gd name="T24" fmla="*/ 117 w 322"/>
                <a:gd name="T25" fmla="*/ 54 h 222"/>
                <a:gd name="T26" fmla="*/ 97 w 322"/>
                <a:gd name="T27" fmla="*/ 65 h 222"/>
                <a:gd name="T28" fmla="*/ 79 w 322"/>
                <a:gd name="T29" fmla="*/ 79 h 222"/>
                <a:gd name="T30" fmla="*/ 64 w 322"/>
                <a:gd name="T31" fmla="*/ 95 h 222"/>
                <a:gd name="T32" fmla="*/ 52 w 322"/>
                <a:gd name="T33" fmla="*/ 115 h 222"/>
                <a:gd name="T34" fmla="*/ 47 w 322"/>
                <a:gd name="T35" fmla="*/ 126 h 222"/>
                <a:gd name="T36" fmla="*/ 0 w 322"/>
                <a:gd name="T37" fmla="*/ 117 h 222"/>
                <a:gd name="T38" fmla="*/ 3 w 322"/>
                <a:gd name="T39" fmla="*/ 111 h 222"/>
                <a:gd name="T40" fmla="*/ 9 w 322"/>
                <a:gd name="T41" fmla="*/ 95 h 222"/>
                <a:gd name="T42" fmla="*/ 24 w 322"/>
                <a:gd name="T43" fmla="*/ 67 h 222"/>
                <a:gd name="T44" fmla="*/ 46 w 322"/>
                <a:gd name="T45" fmla="*/ 44 h 222"/>
                <a:gd name="T46" fmla="*/ 72 w 322"/>
                <a:gd name="T47" fmla="*/ 24 h 222"/>
                <a:gd name="T48" fmla="*/ 100 w 322"/>
                <a:gd name="T49" fmla="*/ 10 h 222"/>
                <a:gd name="T50" fmla="*/ 131 w 322"/>
                <a:gd name="T51" fmla="*/ 1 h 222"/>
                <a:gd name="T52" fmla="*/ 163 w 322"/>
                <a:gd name="T53" fmla="*/ 0 h 222"/>
                <a:gd name="T54" fmla="*/ 195 w 322"/>
                <a:gd name="T55" fmla="*/ 4 h 222"/>
                <a:gd name="T56" fmla="*/ 211 w 322"/>
                <a:gd name="T57" fmla="*/ 9 h 222"/>
                <a:gd name="T58" fmla="*/ 242 w 322"/>
                <a:gd name="T59" fmla="*/ 23 h 222"/>
                <a:gd name="T60" fmla="*/ 268 w 322"/>
                <a:gd name="T61" fmla="*/ 41 h 222"/>
                <a:gd name="T62" fmla="*/ 289 w 322"/>
                <a:gd name="T63" fmla="*/ 65 h 222"/>
                <a:gd name="T64" fmla="*/ 306 w 322"/>
                <a:gd name="T65" fmla="*/ 91 h 222"/>
                <a:gd name="T66" fmla="*/ 318 w 322"/>
                <a:gd name="T67" fmla="*/ 121 h 222"/>
                <a:gd name="T68" fmla="*/ 322 w 322"/>
                <a:gd name="T69" fmla="*/ 152 h 222"/>
                <a:gd name="T70" fmla="*/ 322 w 322"/>
                <a:gd name="T71" fmla="*/ 185 h 222"/>
                <a:gd name="T72" fmla="*/ 315 w 322"/>
                <a:gd name="T73" fmla="*/ 217 h 222"/>
                <a:gd name="T74" fmla="*/ 312 w 322"/>
                <a:gd name="T75" fmla="*/ 222 h 222"/>
                <a:gd name="T76" fmla="*/ 268 w 322"/>
                <a:gd name="T77" fmla="*/ 206 h 222"/>
                <a:gd name="T78" fmla="*/ 269 w 322"/>
                <a:gd name="T79" fmla="*/ 20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2" h="222">
                  <a:moveTo>
                    <a:pt x="269" y="202"/>
                  </a:moveTo>
                  <a:lnTo>
                    <a:pt x="269" y="202"/>
                  </a:lnTo>
                  <a:lnTo>
                    <a:pt x="272" y="190"/>
                  </a:lnTo>
                  <a:lnTo>
                    <a:pt x="275" y="179"/>
                  </a:lnTo>
                  <a:lnTo>
                    <a:pt x="275" y="167"/>
                  </a:lnTo>
                  <a:lnTo>
                    <a:pt x="275" y="156"/>
                  </a:lnTo>
                  <a:lnTo>
                    <a:pt x="274" y="144"/>
                  </a:lnTo>
                  <a:lnTo>
                    <a:pt x="271" y="133"/>
                  </a:lnTo>
                  <a:lnTo>
                    <a:pt x="268" y="123"/>
                  </a:lnTo>
                  <a:lnTo>
                    <a:pt x="263" y="112"/>
                  </a:lnTo>
                  <a:lnTo>
                    <a:pt x="259" y="103"/>
                  </a:lnTo>
                  <a:lnTo>
                    <a:pt x="251" y="92"/>
                  </a:lnTo>
                  <a:lnTo>
                    <a:pt x="245" y="85"/>
                  </a:lnTo>
                  <a:lnTo>
                    <a:pt x="236" y="77"/>
                  </a:lnTo>
                  <a:lnTo>
                    <a:pt x="227" y="70"/>
                  </a:lnTo>
                  <a:lnTo>
                    <a:pt x="217" y="64"/>
                  </a:lnTo>
                  <a:lnTo>
                    <a:pt x="207" y="57"/>
                  </a:lnTo>
                  <a:lnTo>
                    <a:pt x="196" y="53"/>
                  </a:lnTo>
                  <a:lnTo>
                    <a:pt x="196" y="53"/>
                  </a:lnTo>
                  <a:lnTo>
                    <a:pt x="184" y="50"/>
                  </a:lnTo>
                  <a:lnTo>
                    <a:pt x="173" y="48"/>
                  </a:lnTo>
                  <a:lnTo>
                    <a:pt x="161" y="47"/>
                  </a:lnTo>
                  <a:lnTo>
                    <a:pt x="149" y="47"/>
                  </a:lnTo>
                  <a:lnTo>
                    <a:pt x="138" y="48"/>
                  </a:lnTo>
                  <a:lnTo>
                    <a:pt x="128" y="51"/>
                  </a:lnTo>
                  <a:lnTo>
                    <a:pt x="117" y="54"/>
                  </a:lnTo>
                  <a:lnTo>
                    <a:pt x="107" y="59"/>
                  </a:lnTo>
                  <a:lnTo>
                    <a:pt x="97" y="65"/>
                  </a:lnTo>
                  <a:lnTo>
                    <a:pt x="87" y="71"/>
                  </a:lnTo>
                  <a:lnTo>
                    <a:pt x="79" y="79"/>
                  </a:lnTo>
                  <a:lnTo>
                    <a:pt x="72" y="86"/>
                  </a:lnTo>
                  <a:lnTo>
                    <a:pt x="64" y="95"/>
                  </a:lnTo>
                  <a:lnTo>
                    <a:pt x="58" y="105"/>
                  </a:lnTo>
                  <a:lnTo>
                    <a:pt x="52" y="115"/>
                  </a:lnTo>
                  <a:lnTo>
                    <a:pt x="47" y="126"/>
                  </a:lnTo>
                  <a:lnTo>
                    <a:pt x="47" y="126"/>
                  </a:lnTo>
                  <a:lnTo>
                    <a:pt x="46" y="132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3" y="111"/>
                  </a:lnTo>
                  <a:lnTo>
                    <a:pt x="3" y="111"/>
                  </a:lnTo>
                  <a:lnTo>
                    <a:pt x="9" y="95"/>
                  </a:lnTo>
                  <a:lnTo>
                    <a:pt x="17" y="80"/>
                  </a:lnTo>
                  <a:lnTo>
                    <a:pt x="24" y="67"/>
                  </a:lnTo>
                  <a:lnTo>
                    <a:pt x="35" y="54"/>
                  </a:lnTo>
                  <a:lnTo>
                    <a:pt x="46" y="44"/>
                  </a:lnTo>
                  <a:lnTo>
                    <a:pt x="58" y="33"/>
                  </a:lnTo>
                  <a:lnTo>
                    <a:pt x="72" y="24"/>
                  </a:lnTo>
                  <a:lnTo>
                    <a:pt x="85" y="16"/>
                  </a:lnTo>
                  <a:lnTo>
                    <a:pt x="100" y="10"/>
                  </a:lnTo>
                  <a:lnTo>
                    <a:pt x="116" y="6"/>
                  </a:lnTo>
                  <a:lnTo>
                    <a:pt x="131" y="1"/>
                  </a:lnTo>
                  <a:lnTo>
                    <a:pt x="146" y="0"/>
                  </a:lnTo>
                  <a:lnTo>
                    <a:pt x="163" y="0"/>
                  </a:lnTo>
                  <a:lnTo>
                    <a:pt x="178" y="1"/>
                  </a:lnTo>
                  <a:lnTo>
                    <a:pt x="195" y="4"/>
                  </a:lnTo>
                  <a:lnTo>
                    <a:pt x="211" y="9"/>
                  </a:lnTo>
                  <a:lnTo>
                    <a:pt x="211" y="9"/>
                  </a:lnTo>
                  <a:lnTo>
                    <a:pt x="227" y="15"/>
                  </a:lnTo>
                  <a:lnTo>
                    <a:pt x="242" y="23"/>
                  </a:lnTo>
                  <a:lnTo>
                    <a:pt x="256" y="30"/>
                  </a:lnTo>
                  <a:lnTo>
                    <a:pt x="268" y="41"/>
                  </a:lnTo>
                  <a:lnTo>
                    <a:pt x="280" y="51"/>
                  </a:lnTo>
                  <a:lnTo>
                    <a:pt x="289" y="65"/>
                  </a:lnTo>
                  <a:lnTo>
                    <a:pt x="298" y="77"/>
                  </a:lnTo>
                  <a:lnTo>
                    <a:pt x="306" y="91"/>
                  </a:lnTo>
                  <a:lnTo>
                    <a:pt x="312" y="106"/>
                  </a:lnTo>
                  <a:lnTo>
                    <a:pt x="318" y="121"/>
                  </a:lnTo>
                  <a:lnTo>
                    <a:pt x="321" y="137"/>
                  </a:lnTo>
                  <a:lnTo>
                    <a:pt x="322" y="152"/>
                  </a:lnTo>
                  <a:lnTo>
                    <a:pt x="322" y="168"/>
                  </a:lnTo>
                  <a:lnTo>
                    <a:pt x="322" y="185"/>
                  </a:lnTo>
                  <a:lnTo>
                    <a:pt x="319" y="200"/>
                  </a:lnTo>
                  <a:lnTo>
                    <a:pt x="315" y="217"/>
                  </a:lnTo>
                  <a:lnTo>
                    <a:pt x="315" y="217"/>
                  </a:lnTo>
                  <a:lnTo>
                    <a:pt x="312" y="222"/>
                  </a:lnTo>
                  <a:lnTo>
                    <a:pt x="268" y="206"/>
                  </a:lnTo>
                  <a:lnTo>
                    <a:pt x="268" y="206"/>
                  </a:lnTo>
                  <a:lnTo>
                    <a:pt x="269" y="202"/>
                  </a:lnTo>
                  <a:lnTo>
                    <a:pt x="269" y="202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2" name="Freeform 13"/>
            <p:cNvSpPr/>
            <p:nvPr/>
          </p:nvSpPr>
          <p:spPr bwMode="auto">
            <a:xfrm rot="18422574">
              <a:off x="3837434" y="1155988"/>
              <a:ext cx="179388" cy="212725"/>
            </a:xfrm>
            <a:custGeom>
              <a:avLst/>
              <a:gdLst>
                <a:gd name="T0" fmla="*/ 53 w 113"/>
                <a:gd name="T1" fmla="*/ 12 h 134"/>
                <a:gd name="T2" fmla="*/ 53 w 113"/>
                <a:gd name="T3" fmla="*/ 12 h 134"/>
                <a:gd name="T4" fmla="*/ 58 w 113"/>
                <a:gd name="T5" fmla="*/ 20 h 134"/>
                <a:gd name="T6" fmla="*/ 60 w 113"/>
                <a:gd name="T7" fmla="*/ 29 h 134"/>
                <a:gd name="T8" fmla="*/ 58 w 113"/>
                <a:gd name="T9" fmla="*/ 38 h 134"/>
                <a:gd name="T10" fmla="*/ 55 w 113"/>
                <a:gd name="T11" fmla="*/ 47 h 134"/>
                <a:gd name="T12" fmla="*/ 113 w 113"/>
                <a:gd name="T13" fmla="*/ 122 h 134"/>
                <a:gd name="T14" fmla="*/ 96 w 113"/>
                <a:gd name="T15" fmla="*/ 134 h 134"/>
                <a:gd name="T16" fmla="*/ 40 w 113"/>
                <a:gd name="T17" fmla="*/ 58 h 134"/>
                <a:gd name="T18" fmla="*/ 40 w 113"/>
                <a:gd name="T19" fmla="*/ 58 h 134"/>
                <a:gd name="T20" fmla="*/ 31 w 113"/>
                <a:gd name="T21" fmla="*/ 59 h 134"/>
                <a:gd name="T22" fmla="*/ 22 w 113"/>
                <a:gd name="T23" fmla="*/ 59 h 134"/>
                <a:gd name="T24" fmla="*/ 12 w 113"/>
                <a:gd name="T25" fmla="*/ 55 h 134"/>
                <a:gd name="T26" fmla="*/ 6 w 113"/>
                <a:gd name="T27" fmla="*/ 49 h 134"/>
                <a:gd name="T28" fmla="*/ 6 w 113"/>
                <a:gd name="T29" fmla="*/ 49 h 134"/>
                <a:gd name="T30" fmla="*/ 3 w 113"/>
                <a:gd name="T31" fmla="*/ 43 h 134"/>
                <a:gd name="T32" fmla="*/ 0 w 113"/>
                <a:gd name="T33" fmla="*/ 38 h 134"/>
                <a:gd name="T34" fmla="*/ 0 w 113"/>
                <a:gd name="T35" fmla="*/ 32 h 134"/>
                <a:gd name="T36" fmla="*/ 0 w 113"/>
                <a:gd name="T37" fmla="*/ 26 h 134"/>
                <a:gd name="T38" fmla="*/ 2 w 113"/>
                <a:gd name="T39" fmla="*/ 20 h 134"/>
                <a:gd name="T40" fmla="*/ 3 w 113"/>
                <a:gd name="T41" fmla="*/ 15 h 134"/>
                <a:gd name="T42" fmla="*/ 8 w 113"/>
                <a:gd name="T43" fmla="*/ 11 h 134"/>
                <a:gd name="T44" fmla="*/ 11 w 113"/>
                <a:gd name="T45" fmla="*/ 6 h 134"/>
                <a:gd name="T46" fmla="*/ 11 w 113"/>
                <a:gd name="T47" fmla="*/ 6 h 134"/>
                <a:gd name="T48" fmla="*/ 17 w 113"/>
                <a:gd name="T49" fmla="*/ 3 h 134"/>
                <a:gd name="T50" fmla="*/ 23 w 113"/>
                <a:gd name="T51" fmla="*/ 0 h 134"/>
                <a:gd name="T52" fmla="*/ 28 w 113"/>
                <a:gd name="T53" fmla="*/ 0 h 134"/>
                <a:gd name="T54" fmla="*/ 34 w 113"/>
                <a:gd name="T55" fmla="*/ 0 h 134"/>
                <a:gd name="T56" fmla="*/ 40 w 113"/>
                <a:gd name="T57" fmla="*/ 2 h 134"/>
                <a:gd name="T58" fmla="*/ 44 w 113"/>
                <a:gd name="T59" fmla="*/ 3 h 134"/>
                <a:gd name="T60" fmla="*/ 49 w 113"/>
                <a:gd name="T61" fmla="*/ 8 h 134"/>
                <a:gd name="T62" fmla="*/ 53 w 113"/>
                <a:gd name="T63" fmla="*/ 12 h 134"/>
                <a:gd name="T64" fmla="*/ 53 w 113"/>
                <a:gd name="T65" fmla="*/ 1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3" h="134">
                  <a:moveTo>
                    <a:pt x="53" y="12"/>
                  </a:moveTo>
                  <a:lnTo>
                    <a:pt x="53" y="12"/>
                  </a:lnTo>
                  <a:lnTo>
                    <a:pt x="58" y="20"/>
                  </a:lnTo>
                  <a:lnTo>
                    <a:pt x="60" y="29"/>
                  </a:lnTo>
                  <a:lnTo>
                    <a:pt x="58" y="38"/>
                  </a:lnTo>
                  <a:lnTo>
                    <a:pt x="55" y="47"/>
                  </a:lnTo>
                  <a:lnTo>
                    <a:pt x="113" y="122"/>
                  </a:lnTo>
                  <a:lnTo>
                    <a:pt x="96" y="134"/>
                  </a:lnTo>
                  <a:lnTo>
                    <a:pt x="40" y="58"/>
                  </a:lnTo>
                  <a:lnTo>
                    <a:pt x="40" y="58"/>
                  </a:lnTo>
                  <a:lnTo>
                    <a:pt x="31" y="59"/>
                  </a:lnTo>
                  <a:lnTo>
                    <a:pt x="22" y="59"/>
                  </a:lnTo>
                  <a:lnTo>
                    <a:pt x="12" y="55"/>
                  </a:lnTo>
                  <a:lnTo>
                    <a:pt x="6" y="49"/>
                  </a:lnTo>
                  <a:lnTo>
                    <a:pt x="6" y="49"/>
                  </a:lnTo>
                  <a:lnTo>
                    <a:pt x="3" y="43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3" y="15"/>
                  </a:lnTo>
                  <a:lnTo>
                    <a:pt x="8" y="11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7" y="3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40" y="2"/>
                  </a:lnTo>
                  <a:lnTo>
                    <a:pt x="44" y="3"/>
                  </a:lnTo>
                  <a:lnTo>
                    <a:pt x="49" y="8"/>
                  </a:lnTo>
                  <a:lnTo>
                    <a:pt x="53" y="12"/>
                  </a:lnTo>
                  <a:lnTo>
                    <a:pt x="53" y="12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4" name="Freeform 14"/>
            <p:cNvSpPr/>
            <p:nvPr/>
          </p:nvSpPr>
          <p:spPr bwMode="auto">
            <a:xfrm rot="18422574">
              <a:off x="5341786" y="1146560"/>
              <a:ext cx="179388" cy="211137"/>
            </a:xfrm>
            <a:custGeom>
              <a:avLst/>
              <a:gdLst>
                <a:gd name="T0" fmla="*/ 107 w 113"/>
                <a:gd name="T1" fmla="*/ 85 h 133"/>
                <a:gd name="T2" fmla="*/ 107 w 113"/>
                <a:gd name="T3" fmla="*/ 85 h 133"/>
                <a:gd name="T4" fmla="*/ 101 w 113"/>
                <a:gd name="T5" fmla="*/ 79 h 133"/>
                <a:gd name="T6" fmla="*/ 92 w 113"/>
                <a:gd name="T7" fmla="*/ 74 h 133"/>
                <a:gd name="T8" fmla="*/ 83 w 113"/>
                <a:gd name="T9" fmla="*/ 73 h 133"/>
                <a:gd name="T10" fmla="*/ 73 w 113"/>
                <a:gd name="T11" fmla="*/ 74 h 133"/>
                <a:gd name="T12" fmla="*/ 17 w 113"/>
                <a:gd name="T13" fmla="*/ 0 h 133"/>
                <a:gd name="T14" fmla="*/ 0 w 113"/>
                <a:gd name="T15" fmla="*/ 12 h 133"/>
                <a:gd name="T16" fmla="*/ 58 w 113"/>
                <a:gd name="T17" fmla="*/ 86 h 133"/>
                <a:gd name="T18" fmla="*/ 58 w 113"/>
                <a:gd name="T19" fmla="*/ 86 h 133"/>
                <a:gd name="T20" fmla="*/ 55 w 113"/>
                <a:gd name="T21" fmla="*/ 95 h 133"/>
                <a:gd name="T22" fmla="*/ 54 w 113"/>
                <a:gd name="T23" fmla="*/ 104 h 133"/>
                <a:gd name="T24" fmla="*/ 55 w 113"/>
                <a:gd name="T25" fmla="*/ 114 h 133"/>
                <a:gd name="T26" fmla="*/ 60 w 113"/>
                <a:gd name="T27" fmla="*/ 121 h 133"/>
                <a:gd name="T28" fmla="*/ 60 w 113"/>
                <a:gd name="T29" fmla="*/ 121 h 133"/>
                <a:gd name="T30" fmla="*/ 64 w 113"/>
                <a:gd name="T31" fmla="*/ 126 h 133"/>
                <a:gd name="T32" fmla="*/ 69 w 113"/>
                <a:gd name="T33" fmla="*/ 129 h 133"/>
                <a:gd name="T34" fmla="*/ 73 w 113"/>
                <a:gd name="T35" fmla="*/ 132 h 133"/>
                <a:gd name="T36" fmla="*/ 80 w 113"/>
                <a:gd name="T37" fmla="*/ 133 h 133"/>
                <a:gd name="T38" fmla="*/ 86 w 113"/>
                <a:gd name="T39" fmla="*/ 133 h 133"/>
                <a:gd name="T40" fmla="*/ 92 w 113"/>
                <a:gd name="T41" fmla="*/ 132 h 133"/>
                <a:gd name="T42" fmla="*/ 96 w 113"/>
                <a:gd name="T43" fmla="*/ 130 h 133"/>
                <a:gd name="T44" fmla="*/ 102 w 113"/>
                <a:gd name="T45" fmla="*/ 127 h 133"/>
                <a:gd name="T46" fmla="*/ 102 w 113"/>
                <a:gd name="T47" fmla="*/ 127 h 133"/>
                <a:gd name="T48" fmla="*/ 107 w 113"/>
                <a:gd name="T49" fmla="*/ 123 h 133"/>
                <a:gd name="T50" fmla="*/ 110 w 113"/>
                <a:gd name="T51" fmla="*/ 118 h 133"/>
                <a:gd name="T52" fmla="*/ 111 w 113"/>
                <a:gd name="T53" fmla="*/ 114 h 133"/>
                <a:gd name="T54" fmla="*/ 113 w 113"/>
                <a:gd name="T55" fmla="*/ 107 h 133"/>
                <a:gd name="T56" fmla="*/ 113 w 113"/>
                <a:gd name="T57" fmla="*/ 101 h 133"/>
                <a:gd name="T58" fmla="*/ 113 w 113"/>
                <a:gd name="T59" fmla="*/ 95 h 133"/>
                <a:gd name="T60" fmla="*/ 110 w 113"/>
                <a:gd name="T61" fmla="*/ 91 h 133"/>
                <a:gd name="T62" fmla="*/ 107 w 113"/>
                <a:gd name="T63" fmla="*/ 85 h 133"/>
                <a:gd name="T64" fmla="*/ 107 w 113"/>
                <a:gd name="T65" fmla="*/ 8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3" h="133">
                  <a:moveTo>
                    <a:pt x="107" y="85"/>
                  </a:moveTo>
                  <a:lnTo>
                    <a:pt x="107" y="85"/>
                  </a:lnTo>
                  <a:lnTo>
                    <a:pt x="101" y="79"/>
                  </a:lnTo>
                  <a:lnTo>
                    <a:pt x="92" y="74"/>
                  </a:lnTo>
                  <a:lnTo>
                    <a:pt x="83" y="73"/>
                  </a:lnTo>
                  <a:lnTo>
                    <a:pt x="73" y="74"/>
                  </a:lnTo>
                  <a:lnTo>
                    <a:pt x="17" y="0"/>
                  </a:lnTo>
                  <a:lnTo>
                    <a:pt x="0" y="12"/>
                  </a:lnTo>
                  <a:lnTo>
                    <a:pt x="58" y="86"/>
                  </a:lnTo>
                  <a:lnTo>
                    <a:pt x="58" y="86"/>
                  </a:lnTo>
                  <a:lnTo>
                    <a:pt x="55" y="95"/>
                  </a:lnTo>
                  <a:lnTo>
                    <a:pt x="54" y="104"/>
                  </a:lnTo>
                  <a:lnTo>
                    <a:pt x="55" y="114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64" y="126"/>
                  </a:lnTo>
                  <a:lnTo>
                    <a:pt x="69" y="129"/>
                  </a:lnTo>
                  <a:lnTo>
                    <a:pt x="73" y="132"/>
                  </a:lnTo>
                  <a:lnTo>
                    <a:pt x="80" y="133"/>
                  </a:lnTo>
                  <a:lnTo>
                    <a:pt x="86" y="133"/>
                  </a:lnTo>
                  <a:lnTo>
                    <a:pt x="92" y="132"/>
                  </a:lnTo>
                  <a:lnTo>
                    <a:pt x="96" y="130"/>
                  </a:lnTo>
                  <a:lnTo>
                    <a:pt x="102" y="127"/>
                  </a:lnTo>
                  <a:lnTo>
                    <a:pt x="102" y="127"/>
                  </a:lnTo>
                  <a:lnTo>
                    <a:pt x="107" y="123"/>
                  </a:lnTo>
                  <a:lnTo>
                    <a:pt x="110" y="118"/>
                  </a:lnTo>
                  <a:lnTo>
                    <a:pt x="111" y="114"/>
                  </a:lnTo>
                  <a:lnTo>
                    <a:pt x="113" y="107"/>
                  </a:lnTo>
                  <a:lnTo>
                    <a:pt x="113" y="101"/>
                  </a:lnTo>
                  <a:lnTo>
                    <a:pt x="113" y="95"/>
                  </a:lnTo>
                  <a:lnTo>
                    <a:pt x="110" y="91"/>
                  </a:lnTo>
                  <a:lnTo>
                    <a:pt x="107" y="85"/>
                  </a:lnTo>
                  <a:lnTo>
                    <a:pt x="107" y="85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5" name="Freeform 15"/>
            <p:cNvSpPr/>
            <p:nvPr/>
          </p:nvSpPr>
          <p:spPr bwMode="auto">
            <a:xfrm rot="18422574">
              <a:off x="3935537" y="1157303"/>
              <a:ext cx="223838" cy="212725"/>
            </a:xfrm>
            <a:custGeom>
              <a:avLst/>
              <a:gdLst>
                <a:gd name="T0" fmla="*/ 98 w 141"/>
                <a:gd name="T1" fmla="*/ 0 h 134"/>
                <a:gd name="T2" fmla="*/ 141 w 141"/>
                <a:gd name="T3" fmla="*/ 58 h 134"/>
                <a:gd name="T4" fmla="*/ 42 w 141"/>
                <a:gd name="T5" fmla="*/ 134 h 134"/>
                <a:gd name="T6" fmla="*/ 0 w 141"/>
                <a:gd name="T7" fmla="*/ 76 h 134"/>
                <a:gd name="T8" fmla="*/ 98 w 141"/>
                <a:gd name="T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4">
                  <a:moveTo>
                    <a:pt x="98" y="0"/>
                  </a:moveTo>
                  <a:lnTo>
                    <a:pt x="141" y="58"/>
                  </a:lnTo>
                  <a:lnTo>
                    <a:pt x="42" y="134"/>
                  </a:lnTo>
                  <a:lnTo>
                    <a:pt x="0" y="76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D1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6" name="Freeform 16"/>
            <p:cNvSpPr/>
            <p:nvPr/>
          </p:nvSpPr>
          <p:spPr bwMode="auto">
            <a:xfrm rot="18422574">
              <a:off x="3946018" y="1081712"/>
              <a:ext cx="395288" cy="361950"/>
            </a:xfrm>
            <a:custGeom>
              <a:avLst/>
              <a:gdLst>
                <a:gd name="T0" fmla="*/ 179 w 249"/>
                <a:gd name="T1" fmla="*/ 0 h 228"/>
                <a:gd name="T2" fmla="*/ 249 w 249"/>
                <a:gd name="T3" fmla="*/ 93 h 228"/>
                <a:gd name="T4" fmla="*/ 70 w 249"/>
                <a:gd name="T5" fmla="*/ 228 h 228"/>
                <a:gd name="T6" fmla="*/ 0 w 249"/>
                <a:gd name="T7" fmla="*/ 136 h 228"/>
                <a:gd name="T8" fmla="*/ 179 w 249"/>
                <a:gd name="T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228">
                  <a:moveTo>
                    <a:pt x="179" y="0"/>
                  </a:moveTo>
                  <a:lnTo>
                    <a:pt x="249" y="93"/>
                  </a:lnTo>
                  <a:lnTo>
                    <a:pt x="70" y="228"/>
                  </a:lnTo>
                  <a:lnTo>
                    <a:pt x="0" y="136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7" name="Freeform 17"/>
            <p:cNvSpPr/>
            <p:nvPr/>
          </p:nvSpPr>
          <p:spPr bwMode="auto">
            <a:xfrm rot="18422574">
              <a:off x="5197943" y="1152229"/>
              <a:ext cx="227013" cy="209550"/>
            </a:xfrm>
            <a:custGeom>
              <a:avLst/>
              <a:gdLst>
                <a:gd name="T0" fmla="*/ 143 w 143"/>
                <a:gd name="T1" fmla="*/ 58 h 132"/>
                <a:gd name="T2" fmla="*/ 98 w 143"/>
                <a:gd name="T3" fmla="*/ 0 h 132"/>
                <a:gd name="T4" fmla="*/ 0 w 143"/>
                <a:gd name="T5" fmla="*/ 76 h 132"/>
                <a:gd name="T6" fmla="*/ 44 w 143"/>
                <a:gd name="T7" fmla="*/ 132 h 132"/>
                <a:gd name="T8" fmla="*/ 143 w 143"/>
                <a:gd name="T9" fmla="*/ 5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2">
                  <a:moveTo>
                    <a:pt x="143" y="58"/>
                  </a:moveTo>
                  <a:lnTo>
                    <a:pt x="98" y="0"/>
                  </a:lnTo>
                  <a:lnTo>
                    <a:pt x="0" y="76"/>
                  </a:lnTo>
                  <a:lnTo>
                    <a:pt x="44" y="132"/>
                  </a:lnTo>
                  <a:lnTo>
                    <a:pt x="143" y="58"/>
                  </a:lnTo>
                  <a:close/>
                </a:path>
              </a:pathLst>
            </a:custGeom>
            <a:solidFill>
              <a:srgbClr val="D1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23" name="Freeform 18"/>
            <p:cNvSpPr/>
            <p:nvPr/>
          </p:nvSpPr>
          <p:spPr bwMode="auto">
            <a:xfrm rot="18422574">
              <a:off x="5017282" y="1077958"/>
              <a:ext cx="393700" cy="360362"/>
            </a:xfrm>
            <a:custGeom>
              <a:avLst/>
              <a:gdLst>
                <a:gd name="T0" fmla="*/ 248 w 248"/>
                <a:gd name="T1" fmla="*/ 91 h 227"/>
                <a:gd name="T2" fmla="*/ 178 w 248"/>
                <a:gd name="T3" fmla="*/ 0 h 227"/>
                <a:gd name="T4" fmla="*/ 0 w 248"/>
                <a:gd name="T5" fmla="*/ 135 h 227"/>
                <a:gd name="T6" fmla="*/ 70 w 248"/>
                <a:gd name="T7" fmla="*/ 227 h 227"/>
                <a:gd name="T8" fmla="*/ 248 w 248"/>
                <a:gd name="T9" fmla="*/ 9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27">
                  <a:moveTo>
                    <a:pt x="248" y="91"/>
                  </a:moveTo>
                  <a:lnTo>
                    <a:pt x="178" y="0"/>
                  </a:lnTo>
                  <a:lnTo>
                    <a:pt x="0" y="135"/>
                  </a:lnTo>
                  <a:lnTo>
                    <a:pt x="70" y="227"/>
                  </a:lnTo>
                  <a:lnTo>
                    <a:pt x="248" y="9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24" name="Freeform 19"/>
            <p:cNvSpPr/>
            <p:nvPr/>
          </p:nvSpPr>
          <p:spPr bwMode="auto">
            <a:xfrm rot="18422574">
              <a:off x="4144465" y="689629"/>
              <a:ext cx="1069975" cy="1141412"/>
            </a:xfrm>
            <a:custGeom>
              <a:avLst/>
              <a:gdLst>
                <a:gd name="T0" fmla="*/ 342 w 674"/>
                <a:gd name="T1" fmla="*/ 24 h 719"/>
                <a:gd name="T2" fmla="*/ 660 w 674"/>
                <a:gd name="T3" fmla="*/ 443 h 719"/>
                <a:gd name="T4" fmla="*/ 660 w 674"/>
                <a:gd name="T5" fmla="*/ 443 h 719"/>
                <a:gd name="T6" fmla="*/ 668 w 674"/>
                <a:gd name="T7" fmla="*/ 455 h 719"/>
                <a:gd name="T8" fmla="*/ 672 w 674"/>
                <a:gd name="T9" fmla="*/ 467 h 719"/>
                <a:gd name="T10" fmla="*/ 674 w 674"/>
                <a:gd name="T11" fmla="*/ 479 h 719"/>
                <a:gd name="T12" fmla="*/ 674 w 674"/>
                <a:gd name="T13" fmla="*/ 491 h 719"/>
                <a:gd name="T14" fmla="*/ 671 w 674"/>
                <a:gd name="T15" fmla="*/ 503 h 719"/>
                <a:gd name="T16" fmla="*/ 665 w 674"/>
                <a:gd name="T17" fmla="*/ 514 h 719"/>
                <a:gd name="T18" fmla="*/ 659 w 674"/>
                <a:gd name="T19" fmla="*/ 525 h 719"/>
                <a:gd name="T20" fmla="*/ 648 w 674"/>
                <a:gd name="T21" fmla="*/ 534 h 719"/>
                <a:gd name="T22" fmla="*/ 421 w 674"/>
                <a:gd name="T23" fmla="*/ 706 h 719"/>
                <a:gd name="T24" fmla="*/ 421 w 674"/>
                <a:gd name="T25" fmla="*/ 706 h 719"/>
                <a:gd name="T26" fmla="*/ 411 w 674"/>
                <a:gd name="T27" fmla="*/ 713 h 719"/>
                <a:gd name="T28" fmla="*/ 399 w 674"/>
                <a:gd name="T29" fmla="*/ 718 h 719"/>
                <a:gd name="T30" fmla="*/ 387 w 674"/>
                <a:gd name="T31" fmla="*/ 719 h 719"/>
                <a:gd name="T32" fmla="*/ 374 w 674"/>
                <a:gd name="T33" fmla="*/ 719 h 719"/>
                <a:gd name="T34" fmla="*/ 362 w 674"/>
                <a:gd name="T35" fmla="*/ 716 h 719"/>
                <a:gd name="T36" fmla="*/ 350 w 674"/>
                <a:gd name="T37" fmla="*/ 710 h 719"/>
                <a:gd name="T38" fmla="*/ 341 w 674"/>
                <a:gd name="T39" fmla="*/ 704 h 719"/>
                <a:gd name="T40" fmla="*/ 332 w 674"/>
                <a:gd name="T41" fmla="*/ 693 h 719"/>
                <a:gd name="T42" fmla="*/ 13 w 674"/>
                <a:gd name="T43" fmla="*/ 275 h 719"/>
                <a:gd name="T44" fmla="*/ 13 w 674"/>
                <a:gd name="T45" fmla="*/ 275 h 719"/>
                <a:gd name="T46" fmla="*/ 6 w 674"/>
                <a:gd name="T47" fmla="*/ 265 h 719"/>
                <a:gd name="T48" fmla="*/ 2 w 674"/>
                <a:gd name="T49" fmla="*/ 253 h 719"/>
                <a:gd name="T50" fmla="*/ 0 w 674"/>
                <a:gd name="T51" fmla="*/ 240 h 719"/>
                <a:gd name="T52" fmla="*/ 0 w 674"/>
                <a:gd name="T53" fmla="*/ 228 h 719"/>
                <a:gd name="T54" fmla="*/ 3 w 674"/>
                <a:gd name="T55" fmla="*/ 216 h 719"/>
                <a:gd name="T56" fmla="*/ 8 w 674"/>
                <a:gd name="T57" fmla="*/ 205 h 719"/>
                <a:gd name="T58" fmla="*/ 16 w 674"/>
                <a:gd name="T59" fmla="*/ 195 h 719"/>
                <a:gd name="T60" fmla="*/ 25 w 674"/>
                <a:gd name="T61" fmla="*/ 186 h 719"/>
                <a:gd name="T62" fmla="*/ 251 w 674"/>
                <a:gd name="T63" fmla="*/ 12 h 719"/>
                <a:gd name="T64" fmla="*/ 251 w 674"/>
                <a:gd name="T65" fmla="*/ 12 h 719"/>
                <a:gd name="T66" fmla="*/ 263 w 674"/>
                <a:gd name="T67" fmla="*/ 6 h 719"/>
                <a:gd name="T68" fmla="*/ 276 w 674"/>
                <a:gd name="T69" fmla="*/ 2 h 719"/>
                <a:gd name="T70" fmla="*/ 288 w 674"/>
                <a:gd name="T71" fmla="*/ 0 h 719"/>
                <a:gd name="T72" fmla="*/ 300 w 674"/>
                <a:gd name="T73" fmla="*/ 0 h 719"/>
                <a:gd name="T74" fmla="*/ 312 w 674"/>
                <a:gd name="T75" fmla="*/ 3 h 719"/>
                <a:gd name="T76" fmla="*/ 323 w 674"/>
                <a:gd name="T77" fmla="*/ 8 h 719"/>
                <a:gd name="T78" fmla="*/ 333 w 674"/>
                <a:gd name="T79" fmla="*/ 15 h 719"/>
                <a:gd name="T80" fmla="*/ 342 w 674"/>
                <a:gd name="T81" fmla="*/ 24 h 719"/>
                <a:gd name="T82" fmla="*/ 342 w 674"/>
                <a:gd name="T83" fmla="*/ 24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4" h="719">
                  <a:moveTo>
                    <a:pt x="342" y="24"/>
                  </a:moveTo>
                  <a:lnTo>
                    <a:pt x="660" y="443"/>
                  </a:lnTo>
                  <a:lnTo>
                    <a:pt x="660" y="443"/>
                  </a:lnTo>
                  <a:lnTo>
                    <a:pt x="668" y="455"/>
                  </a:lnTo>
                  <a:lnTo>
                    <a:pt x="672" y="467"/>
                  </a:lnTo>
                  <a:lnTo>
                    <a:pt x="674" y="479"/>
                  </a:lnTo>
                  <a:lnTo>
                    <a:pt x="674" y="491"/>
                  </a:lnTo>
                  <a:lnTo>
                    <a:pt x="671" y="503"/>
                  </a:lnTo>
                  <a:lnTo>
                    <a:pt x="665" y="514"/>
                  </a:lnTo>
                  <a:lnTo>
                    <a:pt x="659" y="525"/>
                  </a:lnTo>
                  <a:lnTo>
                    <a:pt x="648" y="534"/>
                  </a:lnTo>
                  <a:lnTo>
                    <a:pt x="421" y="706"/>
                  </a:lnTo>
                  <a:lnTo>
                    <a:pt x="421" y="706"/>
                  </a:lnTo>
                  <a:lnTo>
                    <a:pt x="411" y="713"/>
                  </a:lnTo>
                  <a:lnTo>
                    <a:pt x="399" y="718"/>
                  </a:lnTo>
                  <a:lnTo>
                    <a:pt x="387" y="719"/>
                  </a:lnTo>
                  <a:lnTo>
                    <a:pt x="374" y="719"/>
                  </a:lnTo>
                  <a:lnTo>
                    <a:pt x="362" y="716"/>
                  </a:lnTo>
                  <a:lnTo>
                    <a:pt x="350" y="710"/>
                  </a:lnTo>
                  <a:lnTo>
                    <a:pt x="341" y="704"/>
                  </a:lnTo>
                  <a:lnTo>
                    <a:pt x="332" y="693"/>
                  </a:lnTo>
                  <a:lnTo>
                    <a:pt x="13" y="275"/>
                  </a:lnTo>
                  <a:lnTo>
                    <a:pt x="13" y="275"/>
                  </a:lnTo>
                  <a:lnTo>
                    <a:pt x="6" y="265"/>
                  </a:lnTo>
                  <a:lnTo>
                    <a:pt x="2" y="253"/>
                  </a:lnTo>
                  <a:lnTo>
                    <a:pt x="0" y="240"/>
                  </a:lnTo>
                  <a:lnTo>
                    <a:pt x="0" y="228"/>
                  </a:lnTo>
                  <a:lnTo>
                    <a:pt x="3" y="216"/>
                  </a:lnTo>
                  <a:lnTo>
                    <a:pt x="8" y="205"/>
                  </a:lnTo>
                  <a:lnTo>
                    <a:pt x="16" y="195"/>
                  </a:lnTo>
                  <a:lnTo>
                    <a:pt x="25" y="186"/>
                  </a:lnTo>
                  <a:lnTo>
                    <a:pt x="251" y="12"/>
                  </a:lnTo>
                  <a:lnTo>
                    <a:pt x="251" y="12"/>
                  </a:lnTo>
                  <a:lnTo>
                    <a:pt x="263" y="6"/>
                  </a:lnTo>
                  <a:lnTo>
                    <a:pt x="276" y="2"/>
                  </a:lnTo>
                  <a:lnTo>
                    <a:pt x="288" y="0"/>
                  </a:lnTo>
                  <a:lnTo>
                    <a:pt x="300" y="0"/>
                  </a:lnTo>
                  <a:lnTo>
                    <a:pt x="312" y="3"/>
                  </a:lnTo>
                  <a:lnTo>
                    <a:pt x="323" y="8"/>
                  </a:lnTo>
                  <a:lnTo>
                    <a:pt x="333" y="15"/>
                  </a:lnTo>
                  <a:lnTo>
                    <a:pt x="342" y="24"/>
                  </a:lnTo>
                  <a:lnTo>
                    <a:pt x="342" y="24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25" name="Freeform 20"/>
            <p:cNvSpPr/>
            <p:nvPr/>
          </p:nvSpPr>
          <p:spPr bwMode="auto">
            <a:xfrm rot="18422574">
              <a:off x="4271201" y="1074032"/>
              <a:ext cx="336550" cy="336550"/>
            </a:xfrm>
            <a:custGeom>
              <a:avLst/>
              <a:gdLst>
                <a:gd name="T0" fmla="*/ 190 w 212"/>
                <a:gd name="T1" fmla="*/ 41 h 212"/>
                <a:gd name="T2" fmla="*/ 201 w 212"/>
                <a:gd name="T3" fmla="*/ 60 h 212"/>
                <a:gd name="T4" fmla="*/ 209 w 212"/>
                <a:gd name="T5" fmla="*/ 79 h 212"/>
                <a:gd name="T6" fmla="*/ 212 w 212"/>
                <a:gd name="T7" fmla="*/ 99 h 212"/>
                <a:gd name="T8" fmla="*/ 210 w 212"/>
                <a:gd name="T9" fmla="*/ 120 h 212"/>
                <a:gd name="T10" fmla="*/ 206 w 212"/>
                <a:gd name="T11" fmla="*/ 140 h 212"/>
                <a:gd name="T12" fmla="*/ 198 w 212"/>
                <a:gd name="T13" fmla="*/ 158 h 212"/>
                <a:gd name="T14" fmla="*/ 186 w 212"/>
                <a:gd name="T15" fmla="*/ 175 h 212"/>
                <a:gd name="T16" fmla="*/ 169 w 212"/>
                <a:gd name="T17" fmla="*/ 190 h 212"/>
                <a:gd name="T18" fmla="*/ 160 w 212"/>
                <a:gd name="T19" fmla="*/ 196 h 212"/>
                <a:gd name="T20" fmla="*/ 142 w 212"/>
                <a:gd name="T21" fmla="*/ 206 h 212"/>
                <a:gd name="T22" fmla="*/ 122 w 212"/>
                <a:gd name="T23" fmla="*/ 210 h 212"/>
                <a:gd name="T24" fmla="*/ 101 w 212"/>
                <a:gd name="T25" fmla="*/ 212 h 212"/>
                <a:gd name="T26" fmla="*/ 81 w 212"/>
                <a:gd name="T27" fmla="*/ 209 h 212"/>
                <a:gd name="T28" fmla="*/ 63 w 212"/>
                <a:gd name="T29" fmla="*/ 203 h 212"/>
                <a:gd name="T30" fmla="*/ 44 w 212"/>
                <a:gd name="T31" fmla="*/ 192 h 212"/>
                <a:gd name="T32" fmla="*/ 28 w 212"/>
                <a:gd name="T33" fmla="*/ 178 h 212"/>
                <a:gd name="T34" fmla="*/ 22 w 212"/>
                <a:gd name="T35" fmla="*/ 169 h 212"/>
                <a:gd name="T36" fmla="*/ 9 w 212"/>
                <a:gd name="T37" fmla="*/ 151 h 212"/>
                <a:gd name="T38" fmla="*/ 3 w 212"/>
                <a:gd name="T39" fmla="*/ 133 h 212"/>
                <a:gd name="T40" fmla="*/ 0 w 212"/>
                <a:gd name="T41" fmla="*/ 111 h 212"/>
                <a:gd name="T42" fmla="*/ 0 w 212"/>
                <a:gd name="T43" fmla="*/ 92 h 212"/>
                <a:gd name="T44" fmla="*/ 5 w 212"/>
                <a:gd name="T45" fmla="*/ 72 h 212"/>
                <a:gd name="T46" fmla="*/ 14 w 212"/>
                <a:gd name="T47" fmla="*/ 54 h 212"/>
                <a:gd name="T48" fmla="*/ 26 w 212"/>
                <a:gd name="T49" fmla="*/ 35 h 212"/>
                <a:gd name="T50" fmla="*/ 41 w 212"/>
                <a:gd name="T51" fmla="*/ 22 h 212"/>
                <a:gd name="T52" fmla="*/ 51 w 212"/>
                <a:gd name="T53" fmla="*/ 16 h 212"/>
                <a:gd name="T54" fmla="*/ 69 w 212"/>
                <a:gd name="T55" fmla="*/ 6 h 212"/>
                <a:gd name="T56" fmla="*/ 89 w 212"/>
                <a:gd name="T57" fmla="*/ 0 h 212"/>
                <a:gd name="T58" fmla="*/ 110 w 212"/>
                <a:gd name="T59" fmla="*/ 0 h 212"/>
                <a:gd name="T60" fmla="*/ 130 w 212"/>
                <a:gd name="T61" fmla="*/ 2 h 212"/>
                <a:gd name="T62" fmla="*/ 149 w 212"/>
                <a:gd name="T63" fmla="*/ 9 h 212"/>
                <a:gd name="T64" fmla="*/ 166 w 212"/>
                <a:gd name="T65" fmla="*/ 19 h 212"/>
                <a:gd name="T66" fmla="*/ 183 w 212"/>
                <a:gd name="T67" fmla="*/ 34 h 212"/>
                <a:gd name="T68" fmla="*/ 190 w 212"/>
                <a:gd name="T69" fmla="*/ 4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2" h="212">
                  <a:moveTo>
                    <a:pt x="190" y="41"/>
                  </a:moveTo>
                  <a:lnTo>
                    <a:pt x="190" y="41"/>
                  </a:lnTo>
                  <a:lnTo>
                    <a:pt x="196" y="50"/>
                  </a:lnTo>
                  <a:lnTo>
                    <a:pt x="201" y="60"/>
                  </a:lnTo>
                  <a:lnTo>
                    <a:pt x="206" y="69"/>
                  </a:lnTo>
                  <a:lnTo>
                    <a:pt x="209" y="79"/>
                  </a:lnTo>
                  <a:lnTo>
                    <a:pt x="210" y="90"/>
                  </a:lnTo>
                  <a:lnTo>
                    <a:pt x="212" y="99"/>
                  </a:lnTo>
                  <a:lnTo>
                    <a:pt x="212" y="110"/>
                  </a:lnTo>
                  <a:lnTo>
                    <a:pt x="210" y="120"/>
                  </a:lnTo>
                  <a:lnTo>
                    <a:pt x="209" y="130"/>
                  </a:lnTo>
                  <a:lnTo>
                    <a:pt x="206" y="140"/>
                  </a:lnTo>
                  <a:lnTo>
                    <a:pt x="203" y="149"/>
                  </a:lnTo>
                  <a:lnTo>
                    <a:pt x="198" y="158"/>
                  </a:lnTo>
                  <a:lnTo>
                    <a:pt x="192" y="168"/>
                  </a:lnTo>
                  <a:lnTo>
                    <a:pt x="186" y="175"/>
                  </a:lnTo>
                  <a:lnTo>
                    <a:pt x="178" y="183"/>
                  </a:lnTo>
                  <a:lnTo>
                    <a:pt x="169" y="190"/>
                  </a:lnTo>
                  <a:lnTo>
                    <a:pt x="169" y="190"/>
                  </a:lnTo>
                  <a:lnTo>
                    <a:pt x="160" y="196"/>
                  </a:lnTo>
                  <a:lnTo>
                    <a:pt x="151" y="201"/>
                  </a:lnTo>
                  <a:lnTo>
                    <a:pt x="142" y="206"/>
                  </a:lnTo>
                  <a:lnTo>
                    <a:pt x="131" y="209"/>
                  </a:lnTo>
                  <a:lnTo>
                    <a:pt x="122" y="210"/>
                  </a:lnTo>
                  <a:lnTo>
                    <a:pt x="111" y="212"/>
                  </a:lnTo>
                  <a:lnTo>
                    <a:pt x="101" y="212"/>
                  </a:lnTo>
                  <a:lnTo>
                    <a:pt x="92" y="210"/>
                  </a:lnTo>
                  <a:lnTo>
                    <a:pt x="81" y="209"/>
                  </a:lnTo>
                  <a:lnTo>
                    <a:pt x="72" y="206"/>
                  </a:lnTo>
                  <a:lnTo>
                    <a:pt x="63" y="203"/>
                  </a:lnTo>
                  <a:lnTo>
                    <a:pt x="54" y="198"/>
                  </a:lnTo>
                  <a:lnTo>
                    <a:pt x="44" y="192"/>
                  </a:lnTo>
                  <a:lnTo>
                    <a:pt x="35" y="186"/>
                  </a:lnTo>
                  <a:lnTo>
                    <a:pt x="28" y="178"/>
                  </a:lnTo>
                  <a:lnTo>
                    <a:pt x="22" y="169"/>
                  </a:lnTo>
                  <a:lnTo>
                    <a:pt x="22" y="169"/>
                  </a:lnTo>
                  <a:lnTo>
                    <a:pt x="16" y="161"/>
                  </a:lnTo>
                  <a:lnTo>
                    <a:pt x="9" y="151"/>
                  </a:lnTo>
                  <a:lnTo>
                    <a:pt x="6" y="142"/>
                  </a:lnTo>
                  <a:lnTo>
                    <a:pt x="3" y="133"/>
                  </a:lnTo>
                  <a:lnTo>
                    <a:pt x="0" y="122"/>
                  </a:lnTo>
                  <a:lnTo>
                    <a:pt x="0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2" y="81"/>
                  </a:lnTo>
                  <a:lnTo>
                    <a:pt x="5" y="72"/>
                  </a:lnTo>
                  <a:lnTo>
                    <a:pt x="9" y="63"/>
                  </a:lnTo>
                  <a:lnTo>
                    <a:pt x="14" y="54"/>
                  </a:lnTo>
                  <a:lnTo>
                    <a:pt x="19" y="44"/>
                  </a:lnTo>
                  <a:lnTo>
                    <a:pt x="26" y="35"/>
                  </a:lnTo>
                  <a:lnTo>
                    <a:pt x="32" y="28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51" y="16"/>
                  </a:lnTo>
                  <a:lnTo>
                    <a:pt x="60" y="9"/>
                  </a:lnTo>
                  <a:lnTo>
                    <a:pt x="69" y="6"/>
                  </a:lnTo>
                  <a:lnTo>
                    <a:pt x="79" y="3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110" y="0"/>
                  </a:lnTo>
                  <a:lnTo>
                    <a:pt x="119" y="0"/>
                  </a:lnTo>
                  <a:lnTo>
                    <a:pt x="130" y="2"/>
                  </a:lnTo>
                  <a:lnTo>
                    <a:pt x="139" y="5"/>
                  </a:lnTo>
                  <a:lnTo>
                    <a:pt x="149" y="9"/>
                  </a:lnTo>
                  <a:lnTo>
                    <a:pt x="158" y="14"/>
                  </a:lnTo>
                  <a:lnTo>
                    <a:pt x="166" y="19"/>
                  </a:lnTo>
                  <a:lnTo>
                    <a:pt x="175" y="26"/>
                  </a:lnTo>
                  <a:lnTo>
                    <a:pt x="183" y="34"/>
                  </a:lnTo>
                  <a:lnTo>
                    <a:pt x="190" y="41"/>
                  </a:lnTo>
                  <a:lnTo>
                    <a:pt x="190" y="41"/>
                  </a:lnTo>
                  <a:close/>
                </a:path>
              </a:pathLst>
            </a:custGeom>
            <a:solidFill>
              <a:srgbClr val="595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26" name="Freeform 21"/>
            <p:cNvSpPr/>
            <p:nvPr/>
          </p:nvSpPr>
          <p:spPr bwMode="auto">
            <a:xfrm rot="18422574">
              <a:off x="4740795" y="1070050"/>
              <a:ext cx="334963" cy="338137"/>
            </a:xfrm>
            <a:custGeom>
              <a:avLst/>
              <a:gdLst>
                <a:gd name="T0" fmla="*/ 190 w 211"/>
                <a:gd name="T1" fmla="*/ 43 h 213"/>
                <a:gd name="T2" fmla="*/ 200 w 211"/>
                <a:gd name="T3" fmla="*/ 61 h 213"/>
                <a:gd name="T4" fmla="*/ 208 w 211"/>
                <a:gd name="T5" fmla="*/ 81 h 213"/>
                <a:gd name="T6" fmla="*/ 211 w 211"/>
                <a:gd name="T7" fmla="*/ 101 h 213"/>
                <a:gd name="T8" fmla="*/ 210 w 211"/>
                <a:gd name="T9" fmla="*/ 121 h 213"/>
                <a:gd name="T10" fmla="*/ 205 w 211"/>
                <a:gd name="T11" fmla="*/ 140 h 213"/>
                <a:gd name="T12" fmla="*/ 197 w 211"/>
                <a:gd name="T13" fmla="*/ 160 h 213"/>
                <a:gd name="T14" fmla="*/ 185 w 211"/>
                <a:gd name="T15" fmla="*/ 177 h 213"/>
                <a:gd name="T16" fmla="*/ 169 w 211"/>
                <a:gd name="T17" fmla="*/ 190 h 213"/>
                <a:gd name="T18" fmla="*/ 159 w 211"/>
                <a:gd name="T19" fmla="*/ 198 h 213"/>
                <a:gd name="T20" fmla="*/ 141 w 211"/>
                <a:gd name="T21" fmla="*/ 207 h 213"/>
                <a:gd name="T22" fmla="*/ 121 w 211"/>
                <a:gd name="T23" fmla="*/ 212 h 213"/>
                <a:gd name="T24" fmla="*/ 100 w 211"/>
                <a:gd name="T25" fmla="*/ 213 h 213"/>
                <a:gd name="T26" fmla="*/ 80 w 211"/>
                <a:gd name="T27" fmla="*/ 210 h 213"/>
                <a:gd name="T28" fmla="*/ 62 w 211"/>
                <a:gd name="T29" fmla="*/ 204 h 213"/>
                <a:gd name="T30" fmla="*/ 44 w 211"/>
                <a:gd name="T31" fmla="*/ 194 h 213"/>
                <a:gd name="T32" fmla="*/ 27 w 211"/>
                <a:gd name="T33" fmla="*/ 180 h 213"/>
                <a:gd name="T34" fmla="*/ 21 w 211"/>
                <a:gd name="T35" fmla="*/ 171 h 213"/>
                <a:gd name="T36" fmla="*/ 9 w 211"/>
                <a:gd name="T37" fmla="*/ 152 h 213"/>
                <a:gd name="T38" fmla="*/ 3 w 211"/>
                <a:gd name="T39" fmla="*/ 133 h 213"/>
                <a:gd name="T40" fmla="*/ 0 w 211"/>
                <a:gd name="T41" fmla="*/ 113 h 213"/>
                <a:gd name="T42" fmla="*/ 0 w 211"/>
                <a:gd name="T43" fmla="*/ 93 h 213"/>
                <a:gd name="T44" fmla="*/ 4 w 211"/>
                <a:gd name="T45" fmla="*/ 73 h 213"/>
                <a:gd name="T46" fmla="*/ 13 w 211"/>
                <a:gd name="T47" fmla="*/ 54 h 213"/>
                <a:gd name="T48" fmla="*/ 26 w 211"/>
                <a:gd name="T49" fmla="*/ 37 h 213"/>
                <a:gd name="T50" fmla="*/ 41 w 211"/>
                <a:gd name="T51" fmla="*/ 23 h 213"/>
                <a:gd name="T52" fmla="*/ 50 w 211"/>
                <a:gd name="T53" fmla="*/ 17 h 213"/>
                <a:gd name="T54" fmla="*/ 68 w 211"/>
                <a:gd name="T55" fmla="*/ 8 h 213"/>
                <a:gd name="T56" fmla="*/ 88 w 211"/>
                <a:gd name="T57" fmla="*/ 2 h 213"/>
                <a:gd name="T58" fmla="*/ 109 w 211"/>
                <a:gd name="T59" fmla="*/ 0 h 213"/>
                <a:gd name="T60" fmla="*/ 129 w 211"/>
                <a:gd name="T61" fmla="*/ 3 h 213"/>
                <a:gd name="T62" fmla="*/ 149 w 211"/>
                <a:gd name="T63" fmla="*/ 11 h 213"/>
                <a:gd name="T64" fmla="*/ 167 w 211"/>
                <a:gd name="T65" fmla="*/ 20 h 213"/>
                <a:gd name="T66" fmla="*/ 182 w 211"/>
                <a:gd name="T67" fmla="*/ 34 h 213"/>
                <a:gd name="T68" fmla="*/ 190 w 211"/>
                <a:gd name="T69" fmla="*/ 4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" h="213">
                  <a:moveTo>
                    <a:pt x="190" y="43"/>
                  </a:moveTo>
                  <a:lnTo>
                    <a:pt x="190" y="43"/>
                  </a:lnTo>
                  <a:lnTo>
                    <a:pt x="196" y="52"/>
                  </a:lnTo>
                  <a:lnTo>
                    <a:pt x="200" y="61"/>
                  </a:lnTo>
                  <a:lnTo>
                    <a:pt x="205" y="70"/>
                  </a:lnTo>
                  <a:lnTo>
                    <a:pt x="208" y="81"/>
                  </a:lnTo>
                  <a:lnTo>
                    <a:pt x="210" y="90"/>
                  </a:lnTo>
                  <a:lnTo>
                    <a:pt x="211" y="101"/>
                  </a:lnTo>
                  <a:lnTo>
                    <a:pt x="211" y="111"/>
                  </a:lnTo>
                  <a:lnTo>
                    <a:pt x="210" y="121"/>
                  </a:lnTo>
                  <a:lnTo>
                    <a:pt x="208" y="131"/>
                  </a:lnTo>
                  <a:lnTo>
                    <a:pt x="205" y="140"/>
                  </a:lnTo>
                  <a:lnTo>
                    <a:pt x="202" y="151"/>
                  </a:lnTo>
                  <a:lnTo>
                    <a:pt x="197" y="160"/>
                  </a:lnTo>
                  <a:lnTo>
                    <a:pt x="191" y="168"/>
                  </a:lnTo>
                  <a:lnTo>
                    <a:pt x="185" y="177"/>
                  </a:lnTo>
                  <a:lnTo>
                    <a:pt x="178" y="184"/>
                  </a:lnTo>
                  <a:lnTo>
                    <a:pt x="169" y="190"/>
                  </a:lnTo>
                  <a:lnTo>
                    <a:pt x="169" y="190"/>
                  </a:lnTo>
                  <a:lnTo>
                    <a:pt x="159" y="198"/>
                  </a:lnTo>
                  <a:lnTo>
                    <a:pt x="150" y="203"/>
                  </a:lnTo>
                  <a:lnTo>
                    <a:pt x="141" y="207"/>
                  </a:lnTo>
                  <a:lnTo>
                    <a:pt x="131" y="210"/>
                  </a:lnTo>
                  <a:lnTo>
                    <a:pt x="121" y="212"/>
                  </a:lnTo>
                  <a:lnTo>
                    <a:pt x="111" y="213"/>
                  </a:lnTo>
                  <a:lnTo>
                    <a:pt x="100" y="213"/>
                  </a:lnTo>
                  <a:lnTo>
                    <a:pt x="91" y="212"/>
                  </a:lnTo>
                  <a:lnTo>
                    <a:pt x="80" y="210"/>
                  </a:lnTo>
                  <a:lnTo>
                    <a:pt x="71" y="207"/>
                  </a:lnTo>
                  <a:lnTo>
                    <a:pt x="62" y="204"/>
                  </a:lnTo>
                  <a:lnTo>
                    <a:pt x="53" y="200"/>
                  </a:lnTo>
                  <a:lnTo>
                    <a:pt x="44" y="194"/>
                  </a:lnTo>
                  <a:lnTo>
                    <a:pt x="35" y="187"/>
                  </a:lnTo>
                  <a:lnTo>
                    <a:pt x="27" y="180"/>
                  </a:lnTo>
                  <a:lnTo>
                    <a:pt x="21" y="171"/>
                  </a:lnTo>
                  <a:lnTo>
                    <a:pt x="21" y="171"/>
                  </a:lnTo>
                  <a:lnTo>
                    <a:pt x="15" y="162"/>
                  </a:lnTo>
                  <a:lnTo>
                    <a:pt x="9" y="152"/>
                  </a:lnTo>
                  <a:lnTo>
                    <a:pt x="6" y="143"/>
                  </a:lnTo>
                  <a:lnTo>
                    <a:pt x="3" y="133"/>
                  </a:lnTo>
                  <a:lnTo>
                    <a:pt x="0" y="124"/>
                  </a:lnTo>
                  <a:lnTo>
                    <a:pt x="0" y="113"/>
                  </a:lnTo>
                  <a:lnTo>
                    <a:pt x="0" y="102"/>
                  </a:lnTo>
                  <a:lnTo>
                    <a:pt x="0" y="93"/>
                  </a:lnTo>
                  <a:lnTo>
                    <a:pt x="1" y="83"/>
                  </a:lnTo>
                  <a:lnTo>
                    <a:pt x="4" y="73"/>
                  </a:lnTo>
                  <a:lnTo>
                    <a:pt x="9" y="63"/>
                  </a:lnTo>
                  <a:lnTo>
                    <a:pt x="13" y="54"/>
                  </a:lnTo>
                  <a:lnTo>
                    <a:pt x="18" y="46"/>
                  </a:lnTo>
                  <a:lnTo>
                    <a:pt x="26" y="37"/>
                  </a:lnTo>
                  <a:lnTo>
                    <a:pt x="32" y="29"/>
                  </a:lnTo>
                  <a:lnTo>
                    <a:pt x="41" y="23"/>
                  </a:lnTo>
                  <a:lnTo>
                    <a:pt x="41" y="23"/>
                  </a:lnTo>
                  <a:lnTo>
                    <a:pt x="50" y="17"/>
                  </a:lnTo>
                  <a:lnTo>
                    <a:pt x="59" y="11"/>
                  </a:lnTo>
                  <a:lnTo>
                    <a:pt x="68" y="8"/>
                  </a:lnTo>
                  <a:lnTo>
                    <a:pt x="79" y="5"/>
                  </a:lnTo>
                  <a:lnTo>
                    <a:pt x="88" y="2"/>
                  </a:lnTo>
                  <a:lnTo>
                    <a:pt x="99" y="2"/>
                  </a:lnTo>
                  <a:lnTo>
                    <a:pt x="109" y="0"/>
                  </a:lnTo>
                  <a:lnTo>
                    <a:pt x="118" y="2"/>
                  </a:lnTo>
                  <a:lnTo>
                    <a:pt x="129" y="3"/>
                  </a:lnTo>
                  <a:lnTo>
                    <a:pt x="138" y="7"/>
                  </a:lnTo>
                  <a:lnTo>
                    <a:pt x="149" y="11"/>
                  </a:lnTo>
                  <a:lnTo>
                    <a:pt x="158" y="16"/>
                  </a:lnTo>
                  <a:lnTo>
                    <a:pt x="167" y="20"/>
                  </a:lnTo>
                  <a:lnTo>
                    <a:pt x="175" y="28"/>
                  </a:lnTo>
                  <a:lnTo>
                    <a:pt x="182" y="34"/>
                  </a:lnTo>
                  <a:lnTo>
                    <a:pt x="190" y="43"/>
                  </a:lnTo>
                  <a:lnTo>
                    <a:pt x="190" y="43"/>
                  </a:lnTo>
                  <a:close/>
                </a:path>
              </a:pathLst>
            </a:custGeom>
            <a:solidFill>
              <a:srgbClr val="595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27" name="Freeform 22"/>
            <p:cNvSpPr/>
            <p:nvPr/>
          </p:nvSpPr>
          <p:spPr bwMode="auto">
            <a:xfrm rot="18422574">
              <a:off x="4446426" y="1323989"/>
              <a:ext cx="461963" cy="492125"/>
            </a:xfrm>
            <a:custGeom>
              <a:avLst/>
              <a:gdLst>
                <a:gd name="T0" fmla="*/ 130 w 291"/>
                <a:gd name="T1" fmla="*/ 0 h 310"/>
                <a:gd name="T2" fmla="*/ 291 w 291"/>
                <a:gd name="T3" fmla="*/ 213 h 310"/>
                <a:gd name="T4" fmla="*/ 163 w 291"/>
                <a:gd name="T5" fmla="*/ 310 h 310"/>
                <a:gd name="T6" fmla="*/ 0 w 291"/>
                <a:gd name="T7" fmla="*/ 99 h 310"/>
                <a:gd name="T8" fmla="*/ 130 w 291"/>
                <a:gd name="T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310">
                  <a:moveTo>
                    <a:pt x="130" y="0"/>
                  </a:moveTo>
                  <a:lnTo>
                    <a:pt x="291" y="213"/>
                  </a:lnTo>
                  <a:lnTo>
                    <a:pt x="163" y="310"/>
                  </a:lnTo>
                  <a:lnTo>
                    <a:pt x="0" y="99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A6A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28" name="Freeform 23"/>
            <p:cNvSpPr>
              <a:spLocks noEditPoints="1"/>
            </p:cNvSpPr>
            <p:nvPr/>
          </p:nvSpPr>
          <p:spPr bwMode="auto">
            <a:xfrm rot="18422574">
              <a:off x="4493414" y="1368762"/>
              <a:ext cx="371475" cy="403225"/>
            </a:xfrm>
            <a:custGeom>
              <a:avLst/>
              <a:gdLst>
                <a:gd name="T0" fmla="*/ 96 w 234"/>
                <a:gd name="T1" fmla="*/ 0 h 254"/>
                <a:gd name="T2" fmla="*/ 108 w 234"/>
                <a:gd name="T3" fmla="*/ 15 h 254"/>
                <a:gd name="T4" fmla="*/ 12 w 234"/>
                <a:gd name="T5" fmla="*/ 88 h 254"/>
                <a:gd name="T6" fmla="*/ 0 w 234"/>
                <a:gd name="T7" fmla="*/ 73 h 254"/>
                <a:gd name="T8" fmla="*/ 96 w 234"/>
                <a:gd name="T9" fmla="*/ 0 h 254"/>
                <a:gd name="T10" fmla="*/ 96 w 234"/>
                <a:gd name="T11" fmla="*/ 0 h 254"/>
                <a:gd name="T12" fmla="*/ 114 w 234"/>
                <a:gd name="T13" fmla="*/ 23 h 254"/>
                <a:gd name="T14" fmla="*/ 17 w 234"/>
                <a:gd name="T15" fmla="*/ 96 h 254"/>
                <a:gd name="T16" fmla="*/ 34 w 234"/>
                <a:gd name="T17" fmla="*/ 117 h 254"/>
                <a:gd name="T18" fmla="*/ 129 w 234"/>
                <a:gd name="T19" fmla="*/ 44 h 254"/>
                <a:gd name="T20" fmla="*/ 114 w 234"/>
                <a:gd name="T21" fmla="*/ 23 h 254"/>
                <a:gd name="T22" fmla="*/ 114 w 234"/>
                <a:gd name="T23" fmla="*/ 23 h 254"/>
                <a:gd name="T24" fmla="*/ 136 w 234"/>
                <a:gd name="T25" fmla="*/ 50 h 254"/>
                <a:gd name="T26" fmla="*/ 38 w 234"/>
                <a:gd name="T27" fmla="*/ 124 h 254"/>
                <a:gd name="T28" fmla="*/ 55 w 234"/>
                <a:gd name="T29" fmla="*/ 146 h 254"/>
                <a:gd name="T30" fmla="*/ 152 w 234"/>
                <a:gd name="T31" fmla="*/ 71 h 254"/>
                <a:gd name="T32" fmla="*/ 136 w 234"/>
                <a:gd name="T33" fmla="*/ 50 h 254"/>
                <a:gd name="T34" fmla="*/ 136 w 234"/>
                <a:gd name="T35" fmla="*/ 50 h 254"/>
                <a:gd name="T36" fmla="*/ 157 w 234"/>
                <a:gd name="T37" fmla="*/ 79 h 254"/>
                <a:gd name="T38" fmla="*/ 61 w 234"/>
                <a:gd name="T39" fmla="*/ 153 h 254"/>
                <a:gd name="T40" fmla="*/ 76 w 234"/>
                <a:gd name="T41" fmla="*/ 175 h 254"/>
                <a:gd name="T42" fmla="*/ 174 w 234"/>
                <a:gd name="T43" fmla="*/ 100 h 254"/>
                <a:gd name="T44" fmla="*/ 157 w 234"/>
                <a:gd name="T45" fmla="*/ 79 h 254"/>
                <a:gd name="T46" fmla="*/ 157 w 234"/>
                <a:gd name="T47" fmla="*/ 79 h 254"/>
                <a:gd name="T48" fmla="*/ 180 w 234"/>
                <a:gd name="T49" fmla="*/ 108 h 254"/>
                <a:gd name="T50" fmla="*/ 195 w 234"/>
                <a:gd name="T51" fmla="*/ 129 h 254"/>
                <a:gd name="T52" fmla="*/ 99 w 234"/>
                <a:gd name="T53" fmla="*/ 202 h 254"/>
                <a:gd name="T54" fmla="*/ 82 w 234"/>
                <a:gd name="T55" fmla="*/ 181 h 254"/>
                <a:gd name="T56" fmla="*/ 180 w 234"/>
                <a:gd name="T57" fmla="*/ 108 h 254"/>
                <a:gd name="T58" fmla="*/ 180 w 234"/>
                <a:gd name="T59" fmla="*/ 108 h 254"/>
                <a:gd name="T60" fmla="*/ 201 w 234"/>
                <a:gd name="T61" fmla="*/ 137 h 254"/>
                <a:gd name="T62" fmla="*/ 216 w 234"/>
                <a:gd name="T63" fmla="*/ 158 h 254"/>
                <a:gd name="T64" fmla="*/ 120 w 234"/>
                <a:gd name="T65" fmla="*/ 231 h 254"/>
                <a:gd name="T66" fmla="*/ 104 w 234"/>
                <a:gd name="T67" fmla="*/ 210 h 254"/>
                <a:gd name="T68" fmla="*/ 201 w 234"/>
                <a:gd name="T69" fmla="*/ 137 h 254"/>
                <a:gd name="T70" fmla="*/ 201 w 234"/>
                <a:gd name="T71" fmla="*/ 137 h 254"/>
                <a:gd name="T72" fmla="*/ 222 w 234"/>
                <a:gd name="T73" fmla="*/ 164 h 254"/>
                <a:gd name="T74" fmla="*/ 234 w 234"/>
                <a:gd name="T75" fmla="*/ 181 h 254"/>
                <a:gd name="T76" fmla="*/ 137 w 234"/>
                <a:gd name="T77" fmla="*/ 254 h 254"/>
                <a:gd name="T78" fmla="*/ 125 w 234"/>
                <a:gd name="T79" fmla="*/ 238 h 254"/>
                <a:gd name="T80" fmla="*/ 222 w 234"/>
                <a:gd name="T81" fmla="*/ 16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4" h="254">
                  <a:moveTo>
                    <a:pt x="96" y="0"/>
                  </a:moveTo>
                  <a:lnTo>
                    <a:pt x="108" y="15"/>
                  </a:lnTo>
                  <a:lnTo>
                    <a:pt x="12" y="88"/>
                  </a:lnTo>
                  <a:lnTo>
                    <a:pt x="0" y="73"/>
                  </a:lnTo>
                  <a:lnTo>
                    <a:pt x="96" y="0"/>
                  </a:lnTo>
                  <a:lnTo>
                    <a:pt x="96" y="0"/>
                  </a:lnTo>
                  <a:close/>
                  <a:moveTo>
                    <a:pt x="114" y="23"/>
                  </a:moveTo>
                  <a:lnTo>
                    <a:pt x="17" y="96"/>
                  </a:lnTo>
                  <a:lnTo>
                    <a:pt x="34" y="117"/>
                  </a:lnTo>
                  <a:lnTo>
                    <a:pt x="129" y="44"/>
                  </a:lnTo>
                  <a:lnTo>
                    <a:pt x="114" y="23"/>
                  </a:lnTo>
                  <a:lnTo>
                    <a:pt x="114" y="23"/>
                  </a:lnTo>
                  <a:close/>
                  <a:moveTo>
                    <a:pt x="136" y="50"/>
                  </a:moveTo>
                  <a:lnTo>
                    <a:pt x="38" y="124"/>
                  </a:lnTo>
                  <a:lnTo>
                    <a:pt x="55" y="146"/>
                  </a:lnTo>
                  <a:lnTo>
                    <a:pt x="152" y="71"/>
                  </a:lnTo>
                  <a:lnTo>
                    <a:pt x="136" y="50"/>
                  </a:lnTo>
                  <a:lnTo>
                    <a:pt x="136" y="50"/>
                  </a:lnTo>
                  <a:close/>
                  <a:moveTo>
                    <a:pt x="157" y="79"/>
                  </a:moveTo>
                  <a:lnTo>
                    <a:pt x="61" y="153"/>
                  </a:lnTo>
                  <a:lnTo>
                    <a:pt x="76" y="175"/>
                  </a:lnTo>
                  <a:lnTo>
                    <a:pt x="174" y="100"/>
                  </a:lnTo>
                  <a:lnTo>
                    <a:pt x="157" y="79"/>
                  </a:lnTo>
                  <a:lnTo>
                    <a:pt x="157" y="79"/>
                  </a:lnTo>
                  <a:close/>
                  <a:moveTo>
                    <a:pt x="180" y="108"/>
                  </a:moveTo>
                  <a:lnTo>
                    <a:pt x="195" y="129"/>
                  </a:lnTo>
                  <a:lnTo>
                    <a:pt x="99" y="202"/>
                  </a:lnTo>
                  <a:lnTo>
                    <a:pt x="82" y="181"/>
                  </a:lnTo>
                  <a:lnTo>
                    <a:pt x="180" y="108"/>
                  </a:lnTo>
                  <a:lnTo>
                    <a:pt x="180" y="108"/>
                  </a:lnTo>
                  <a:close/>
                  <a:moveTo>
                    <a:pt x="201" y="137"/>
                  </a:moveTo>
                  <a:lnTo>
                    <a:pt x="216" y="158"/>
                  </a:lnTo>
                  <a:lnTo>
                    <a:pt x="120" y="231"/>
                  </a:lnTo>
                  <a:lnTo>
                    <a:pt x="104" y="210"/>
                  </a:lnTo>
                  <a:lnTo>
                    <a:pt x="201" y="137"/>
                  </a:lnTo>
                  <a:lnTo>
                    <a:pt x="201" y="137"/>
                  </a:lnTo>
                  <a:close/>
                  <a:moveTo>
                    <a:pt x="222" y="164"/>
                  </a:moveTo>
                  <a:lnTo>
                    <a:pt x="234" y="181"/>
                  </a:lnTo>
                  <a:lnTo>
                    <a:pt x="137" y="254"/>
                  </a:lnTo>
                  <a:lnTo>
                    <a:pt x="125" y="238"/>
                  </a:lnTo>
                  <a:lnTo>
                    <a:pt x="222" y="164"/>
                  </a:lnTo>
                  <a:close/>
                </a:path>
              </a:pathLst>
            </a:custGeom>
            <a:solidFill>
              <a:srgbClr val="595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29" name="Freeform 24"/>
            <p:cNvSpPr/>
            <p:nvPr/>
          </p:nvSpPr>
          <p:spPr bwMode="auto">
            <a:xfrm rot="18422574">
              <a:off x="4340415" y="1145780"/>
              <a:ext cx="193675" cy="193675"/>
            </a:xfrm>
            <a:custGeom>
              <a:avLst/>
              <a:gdLst>
                <a:gd name="T0" fmla="*/ 110 w 122"/>
                <a:gd name="T1" fmla="*/ 25 h 122"/>
                <a:gd name="T2" fmla="*/ 110 w 122"/>
                <a:gd name="T3" fmla="*/ 25 h 122"/>
                <a:gd name="T4" fmla="*/ 116 w 122"/>
                <a:gd name="T5" fmla="*/ 35 h 122"/>
                <a:gd name="T6" fmla="*/ 121 w 122"/>
                <a:gd name="T7" fmla="*/ 46 h 122"/>
                <a:gd name="T8" fmla="*/ 122 w 122"/>
                <a:gd name="T9" fmla="*/ 58 h 122"/>
                <a:gd name="T10" fmla="*/ 122 w 122"/>
                <a:gd name="T11" fmla="*/ 70 h 122"/>
                <a:gd name="T12" fmla="*/ 119 w 122"/>
                <a:gd name="T13" fmla="*/ 81 h 122"/>
                <a:gd name="T14" fmla="*/ 114 w 122"/>
                <a:gd name="T15" fmla="*/ 92 h 122"/>
                <a:gd name="T16" fmla="*/ 107 w 122"/>
                <a:gd name="T17" fmla="*/ 101 h 122"/>
                <a:gd name="T18" fmla="*/ 98 w 122"/>
                <a:gd name="T19" fmla="*/ 110 h 122"/>
                <a:gd name="T20" fmla="*/ 98 w 122"/>
                <a:gd name="T21" fmla="*/ 110 h 122"/>
                <a:gd name="T22" fmla="*/ 87 w 122"/>
                <a:gd name="T23" fmla="*/ 116 h 122"/>
                <a:gd name="T24" fmla="*/ 76 w 122"/>
                <a:gd name="T25" fmla="*/ 121 h 122"/>
                <a:gd name="T26" fmla="*/ 64 w 122"/>
                <a:gd name="T27" fmla="*/ 122 h 122"/>
                <a:gd name="T28" fmla="*/ 54 w 122"/>
                <a:gd name="T29" fmla="*/ 122 h 122"/>
                <a:gd name="T30" fmla="*/ 41 w 122"/>
                <a:gd name="T31" fmla="*/ 119 h 122"/>
                <a:gd name="T32" fmla="*/ 31 w 122"/>
                <a:gd name="T33" fmla="*/ 114 h 122"/>
                <a:gd name="T34" fmla="*/ 22 w 122"/>
                <a:gd name="T35" fmla="*/ 107 h 122"/>
                <a:gd name="T36" fmla="*/ 13 w 122"/>
                <a:gd name="T37" fmla="*/ 98 h 122"/>
                <a:gd name="T38" fmla="*/ 13 w 122"/>
                <a:gd name="T39" fmla="*/ 98 h 122"/>
                <a:gd name="T40" fmla="*/ 7 w 122"/>
                <a:gd name="T41" fmla="*/ 89 h 122"/>
                <a:gd name="T42" fmla="*/ 2 w 122"/>
                <a:gd name="T43" fmla="*/ 76 h 122"/>
                <a:gd name="T44" fmla="*/ 0 w 122"/>
                <a:gd name="T45" fmla="*/ 66 h 122"/>
                <a:gd name="T46" fmla="*/ 2 w 122"/>
                <a:gd name="T47" fmla="*/ 54 h 122"/>
                <a:gd name="T48" fmla="*/ 3 w 122"/>
                <a:gd name="T49" fmla="*/ 41 h 122"/>
                <a:gd name="T50" fmla="*/ 8 w 122"/>
                <a:gd name="T51" fmla="*/ 31 h 122"/>
                <a:gd name="T52" fmla="*/ 16 w 122"/>
                <a:gd name="T53" fmla="*/ 22 h 122"/>
                <a:gd name="T54" fmla="*/ 25 w 122"/>
                <a:gd name="T55" fmla="*/ 13 h 122"/>
                <a:gd name="T56" fmla="*/ 25 w 122"/>
                <a:gd name="T57" fmla="*/ 13 h 122"/>
                <a:gd name="T58" fmla="*/ 35 w 122"/>
                <a:gd name="T59" fmla="*/ 6 h 122"/>
                <a:gd name="T60" fmla="*/ 46 w 122"/>
                <a:gd name="T61" fmla="*/ 2 h 122"/>
                <a:gd name="T62" fmla="*/ 58 w 122"/>
                <a:gd name="T63" fmla="*/ 0 h 122"/>
                <a:gd name="T64" fmla="*/ 69 w 122"/>
                <a:gd name="T65" fmla="*/ 2 h 122"/>
                <a:gd name="T66" fmla="*/ 81 w 122"/>
                <a:gd name="T67" fmla="*/ 3 h 122"/>
                <a:gd name="T68" fmla="*/ 92 w 122"/>
                <a:gd name="T69" fmla="*/ 10 h 122"/>
                <a:gd name="T70" fmla="*/ 101 w 122"/>
                <a:gd name="T71" fmla="*/ 16 h 122"/>
                <a:gd name="T72" fmla="*/ 110 w 122"/>
                <a:gd name="T73" fmla="*/ 25 h 122"/>
                <a:gd name="T74" fmla="*/ 110 w 122"/>
                <a:gd name="T75" fmla="*/ 2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2" h="122">
                  <a:moveTo>
                    <a:pt x="110" y="25"/>
                  </a:moveTo>
                  <a:lnTo>
                    <a:pt x="110" y="25"/>
                  </a:lnTo>
                  <a:lnTo>
                    <a:pt x="116" y="35"/>
                  </a:lnTo>
                  <a:lnTo>
                    <a:pt x="121" y="46"/>
                  </a:lnTo>
                  <a:lnTo>
                    <a:pt x="122" y="58"/>
                  </a:lnTo>
                  <a:lnTo>
                    <a:pt x="122" y="70"/>
                  </a:lnTo>
                  <a:lnTo>
                    <a:pt x="119" y="81"/>
                  </a:lnTo>
                  <a:lnTo>
                    <a:pt x="114" y="92"/>
                  </a:lnTo>
                  <a:lnTo>
                    <a:pt x="107" y="101"/>
                  </a:lnTo>
                  <a:lnTo>
                    <a:pt x="98" y="110"/>
                  </a:lnTo>
                  <a:lnTo>
                    <a:pt x="98" y="110"/>
                  </a:lnTo>
                  <a:lnTo>
                    <a:pt x="87" y="116"/>
                  </a:lnTo>
                  <a:lnTo>
                    <a:pt x="76" y="121"/>
                  </a:lnTo>
                  <a:lnTo>
                    <a:pt x="64" y="122"/>
                  </a:lnTo>
                  <a:lnTo>
                    <a:pt x="54" y="122"/>
                  </a:lnTo>
                  <a:lnTo>
                    <a:pt x="41" y="119"/>
                  </a:lnTo>
                  <a:lnTo>
                    <a:pt x="31" y="114"/>
                  </a:lnTo>
                  <a:lnTo>
                    <a:pt x="22" y="107"/>
                  </a:lnTo>
                  <a:lnTo>
                    <a:pt x="13" y="98"/>
                  </a:lnTo>
                  <a:lnTo>
                    <a:pt x="13" y="98"/>
                  </a:lnTo>
                  <a:lnTo>
                    <a:pt x="7" y="89"/>
                  </a:lnTo>
                  <a:lnTo>
                    <a:pt x="2" y="76"/>
                  </a:lnTo>
                  <a:lnTo>
                    <a:pt x="0" y="66"/>
                  </a:lnTo>
                  <a:lnTo>
                    <a:pt x="2" y="54"/>
                  </a:lnTo>
                  <a:lnTo>
                    <a:pt x="3" y="41"/>
                  </a:lnTo>
                  <a:lnTo>
                    <a:pt x="8" y="31"/>
                  </a:lnTo>
                  <a:lnTo>
                    <a:pt x="16" y="22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35" y="6"/>
                  </a:lnTo>
                  <a:lnTo>
                    <a:pt x="46" y="2"/>
                  </a:lnTo>
                  <a:lnTo>
                    <a:pt x="58" y="0"/>
                  </a:lnTo>
                  <a:lnTo>
                    <a:pt x="69" y="2"/>
                  </a:lnTo>
                  <a:lnTo>
                    <a:pt x="81" y="3"/>
                  </a:lnTo>
                  <a:lnTo>
                    <a:pt x="92" y="10"/>
                  </a:lnTo>
                  <a:lnTo>
                    <a:pt x="101" y="16"/>
                  </a:lnTo>
                  <a:lnTo>
                    <a:pt x="110" y="25"/>
                  </a:lnTo>
                  <a:lnTo>
                    <a:pt x="110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0" name="Freeform 25"/>
            <p:cNvSpPr/>
            <p:nvPr/>
          </p:nvSpPr>
          <p:spPr bwMode="auto">
            <a:xfrm rot="18422574">
              <a:off x="4811910" y="1144026"/>
              <a:ext cx="192088" cy="193675"/>
            </a:xfrm>
            <a:custGeom>
              <a:avLst/>
              <a:gdLst>
                <a:gd name="T0" fmla="*/ 109 w 121"/>
                <a:gd name="T1" fmla="*/ 24 h 122"/>
                <a:gd name="T2" fmla="*/ 109 w 121"/>
                <a:gd name="T3" fmla="*/ 24 h 122"/>
                <a:gd name="T4" fmla="*/ 115 w 121"/>
                <a:gd name="T5" fmla="*/ 35 h 122"/>
                <a:gd name="T6" fmla="*/ 120 w 121"/>
                <a:gd name="T7" fmla="*/ 46 h 122"/>
                <a:gd name="T8" fmla="*/ 121 w 121"/>
                <a:gd name="T9" fmla="*/ 58 h 122"/>
                <a:gd name="T10" fmla="*/ 121 w 121"/>
                <a:gd name="T11" fmla="*/ 68 h 122"/>
                <a:gd name="T12" fmla="*/ 118 w 121"/>
                <a:gd name="T13" fmla="*/ 81 h 122"/>
                <a:gd name="T14" fmla="*/ 114 w 121"/>
                <a:gd name="T15" fmla="*/ 91 h 122"/>
                <a:gd name="T16" fmla="*/ 106 w 121"/>
                <a:gd name="T17" fmla="*/ 100 h 122"/>
                <a:gd name="T18" fmla="*/ 97 w 121"/>
                <a:gd name="T19" fmla="*/ 110 h 122"/>
                <a:gd name="T20" fmla="*/ 97 w 121"/>
                <a:gd name="T21" fmla="*/ 110 h 122"/>
                <a:gd name="T22" fmla="*/ 87 w 121"/>
                <a:gd name="T23" fmla="*/ 116 h 122"/>
                <a:gd name="T24" fmla="*/ 76 w 121"/>
                <a:gd name="T25" fmla="*/ 120 h 122"/>
                <a:gd name="T26" fmla="*/ 64 w 121"/>
                <a:gd name="T27" fmla="*/ 122 h 122"/>
                <a:gd name="T28" fmla="*/ 53 w 121"/>
                <a:gd name="T29" fmla="*/ 122 h 122"/>
                <a:gd name="T30" fmla="*/ 41 w 121"/>
                <a:gd name="T31" fmla="*/ 119 h 122"/>
                <a:gd name="T32" fmla="*/ 30 w 121"/>
                <a:gd name="T33" fmla="*/ 114 h 122"/>
                <a:gd name="T34" fmla="*/ 21 w 121"/>
                <a:gd name="T35" fmla="*/ 106 h 122"/>
                <a:gd name="T36" fmla="*/ 12 w 121"/>
                <a:gd name="T37" fmla="*/ 97 h 122"/>
                <a:gd name="T38" fmla="*/ 12 w 121"/>
                <a:gd name="T39" fmla="*/ 97 h 122"/>
                <a:gd name="T40" fmla="*/ 6 w 121"/>
                <a:gd name="T41" fmla="*/ 87 h 122"/>
                <a:gd name="T42" fmla="*/ 1 w 121"/>
                <a:gd name="T43" fmla="*/ 76 h 122"/>
                <a:gd name="T44" fmla="*/ 0 w 121"/>
                <a:gd name="T45" fmla="*/ 64 h 122"/>
                <a:gd name="T46" fmla="*/ 1 w 121"/>
                <a:gd name="T47" fmla="*/ 53 h 122"/>
                <a:gd name="T48" fmla="*/ 3 w 121"/>
                <a:gd name="T49" fmla="*/ 41 h 122"/>
                <a:gd name="T50" fmla="*/ 7 w 121"/>
                <a:gd name="T51" fmla="*/ 30 h 122"/>
                <a:gd name="T52" fmla="*/ 15 w 121"/>
                <a:gd name="T53" fmla="*/ 21 h 122"/>
                <a:gd name="T54" fmla="*/ 24 w 121"/>
                <a:gd name="T55" fmla="*/ 12 h 122"/>
                <a:gd name="T56" fmla="*/ 24 w 121"/>
                <a:gd name="T57" fmla="*/ 12 h 122"/>
                <a:gd name="T58" fmla="*/ 35 w 121"/>
                <a:gd name="T59" fmla="*/ 6 h 122"/>
                <a:gd name="T60" fmla="*/ 45 w 121"/>
                <a:gd name="T61" fmla="*/ 2 h 122"/>
                <a:gd name="T62" fmla="*/ 58 w 121"/>
                <a:gd name="T63" fmla="*/ 0 h 122"/>
                <a:gd name="T64" fmla="*/ 70 w 121"/>
                <a:gd name="T65" fmla="*/ 0 h 122"/>
                <a:gd name="T66" fmla="*/ 80 w 121"/>
                <a:gd name="T67" fmla="*/ 3 h 122"/>
                <a:gd name="T68" fmla="*/ 91 w 121"/>
                <a:gd name="T69" fmla="*/ 8 h 122"/>
                <a:gd name="T70" fmla="*/ 100 w 121"/>
                <a:gd name="T71" fmla="*/ 15 h 122"/>
                <a:gd name="T72" fmla="*/ 109 w 121"/>
                <a:gd name="T73" fmla="*/ 24 h 122"/>
                <a:gd name="T74" fmla="*/ 109 w 121"/>
                <a:gd name="T75" fmla="*/ 2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1" h="122">
                  <a:moveTo>
                    <a:pt x="109" y="24"/>
                  </a:moveTo>
                  <a:lnTo>
                    <a:pt x="109" y="24"/>
                  </a:lnTo>
                  <a:lnTo>
                    <a:pt x="115" y="35"/>
                  </a:lnTo>
                  <a:lnTo>
                    <a:pt x="120" y="46"/>
                  </a:lnTo>
                  <a:lnTo>
                    <a:pt x="121" y="58"/>
                  </a:lnTo>
                  <a:lnTo>
                    <a:pt x="121" y="68"/>
                  </a:lnTo>
                  <a:lnTo>
                    <a:pt x="118" y="81"/>
                  </a:lnTo>
                  <a:lnTo>
                    <a:pt x="114" y="91"/>
                  </a:lnTo>
                  <a:lnTo>
                    <a:pt x="106" y="100"/>
                  </a:lnTo>
                  <a:lnTo>
                    <a:pt x="97" y="110"/>
                  </a:lnTo>
                  <a:lnTo>
                    <a:pt x="97" y="110"/>
                  </a:lnTo>
                  <a:lnTo>
                    <a:pt x="87" y="116"/>
                  </a:lnTo>
                  <a:lnTo>
                    <a:pt x="76" y="120"/>
                  </a:lnTo>
                  <a:lnTo>
                    <a:pt x="64" y="122"/>
                  </a:lnTo>
                  <a:lnTo>
                    <a:pt x="53" y="122"/>
                  </a:lnTo>
                  <a:lnTo>
                    <a:pt x="41" y="119"/>
                  </a:lnTo>
                  <a:lnTo>
                    <a:pt x="30" y="114"/>
                  </a:lnTo>
                  <a:lnTo>
                    <a:pt x="21" y="106"/>
                  </a:lnTo>
                  <a:lnTo>
                    <a:pt x="12" y="97"/>
                  </a:lnTo>
                  <a:lnTo>
                    <a:pt x="12" y="97"/>
                  </a:lnTo>
                  <a:lnTo>
                    <a:pt x="6" y="87"/>
                  </a:lnTo>
                  <a:lnTo>
                    <a:pt x="1" y="76"/>
                  </a:lnTo>
                  <a:lnTo>
                    <a:pt x="0" y="64"/>
                  </a:lnTo>
                  <a:lnTo>
                    <a:pt x="1" y="53"/>
                  </a:lnTo>
                  <a:lnTo>
                    <a:pt x="3" y="41"/>
                  </a:lnTo>
                  <a:lnTo>
                    <a:pt x="7" y="30"/>
                  </a:lnTo>
                  <a:lnTo>
                    <a:pt x="15" y="21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35" y="6"/>
                  </a:lnTo>
                  <a:lnTo>
                    <a:pt x="45" y="2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80" y="3"/>
                  </a:lnTo>
                  <a:lnTo>
                    <a:pt x="91" y="8"/>
                  </a:lnTo>
                  <a:lnTo>
                    <a:pt x="100" y="15"/>
                  </a:lnTo>
                  <a:lnTo>
                    <a:pt x="109" y="24"/>
                  </a:lnTo>
                  <a:lnTo>
                    <a:pt x="109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1" name="Freeform 26"/>
            <p:cNvSpPr/>
            <p:nvPr/>
          </p:nvSpPr>
          <p:spPr bwMode="auto">
            <a:xfrm rot="18422574">
              <a:off x="4347921" y="2466754"/>
              <a:ext cx="709613" cy="782637"/>
            </a:xfrm>
            <a:custGeom>
              <a:avLst/>
              <a:gdLst>
                <a:gd name="T0" fmla="*/ 169 w 447"/>
                <a:gd name="T1" fmla="*/ 0 h 493"/>
                <a:gd name="T2" fmla="*/ 447 w 447"/>
                <a:gd name="T3" fmla="*/ 365 h 493"/>
                <a:gd name="T4" fmla="*/ 278 w 447"/>
                <a:gd name="T5" fmla="*/ 493 h 493"/>
                <a:gd name="T6" fmla="*/ 0 w 447"/>
                <a:gd name="T7" fmla="*/ 128 h 493"/>
                <a:gd name="T8" fmla="*/ 169 w 447"/>
                <a:gd name="T9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493">
                  <a:moveTo>
                    <a:pt x="169" y="0"/>
                  </a:moveTo>
                  <a:lnTo>
                    <a:pt x="447" y="365"/>
                  </a:lnTo>
                  <a:lnTo>
                    <a:pt x="278" y="493"/>
                  </a:lnTo>
                  <a:lnTo>
                    <a:pt x="0" y="12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2" name="Freeform 27"/>
            <p:cNvSpPr/>
            <p:nvPr/>
          </p:nvSpPr>
          <p:spPr bwMode="auto">
            <a:xfrm rot="18422574">
              <a:off x="3882109" y="1412300"/>
              <a:ext cx="1619250" cy="1655762"/>
            </a:xfrm>
            <a:custGeom>
              <a:avLst/>
              <a:gdLst>
                <a:gd name="T0" fmla="*/ 538 w 1020"/>
                <a:gd name="T1" fmla="*/ 0 h 1043"/>
                <a:gd name="T2" fmla="*/ 1020 w 1020"/>
                <a:gd name="T3" fmla="*/ 632 h 1043"/>
                <a:gd name="T4" fmla="*/ 482 w 1020"/>
                <a:gd name="T5" fmla="*/ 1043 h 1043"/>
                <a:gd name="T6" fmla="*/ 0 w 1020"/>
                <a:gd name="T7" fmla="*/ 410 h 1043"/>
                <a:gd name="T8" fmla="*/ 538 w 1020"/>
                <a:gd name="T9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0" h="1043">
                  <a:moveTo>
                    <a:pt x="538" y="0"/>
                  </a:moveTo>
                  <a:lnTo>
                    <a:pt x="1020" y="632"/>
                  </a:lnTo>
                  <a:lnTo>
                    <a:pt x="482" y="1043"/>
                  </a:lnTo>
                  <a:lnTo>
                    <a:pt x="0" y="410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3" name="Freeform 28"/>
            <p:cNvSpPr/>
            <p:nvPr/>
          </p:nvSpPr>
          <p:spPr bwMode="auto">
            <a:xfrm rot="18422574">
              <a:off x="3718939" y="2971069"/>
              <a:ext cx="996950" cy="833437"/>
            </a:xfrm>
            <a:custGeom>
              <a:avLst/>
              <a:gdLst>
                <a:gd name="T0" fmla="*/ 543 w 628"/>
                <a:gd name="T1" fmla="*/ 0 h 525"/>
                <a:gd name="T2" fmla="*/ 628 w 628"/>
                <a:gd name="T3" fmla="*/ 111 h 525"/>
                <a:gd name="T4" fmla="*/ 85 w 628"/>
                <a:gd name="T5" fmla="*/ 525 h 525"/>
                <a:gd name="T6" fmla="*/ 0 w 628"/>
                <a:gd name="T7" fmla="*/ 414 h 525"/>
                <a:gd name="T8" fmla="*/ 543 w 628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525">
                  <a:moveTo>
                    <a:pt x="543" y="0"/>
                  </a:moveTo>
                  <a:lnTo>
                    <a:pt x="628" y="111"/>
                  </a:lnTo>
                  <a:lnTo>
                    <a:pt x="85" y="525"/>
                  </a:lnTo>
                  <a:lnTo>
                    <a:pt x="0" y="414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4" name="Freeform 29"/>
            <p:cNvSpPr/>
            <p:nvPr/>
          </p:nvSpPr>
          <p:spPr bwMode="auto">
            <a:xfrm rot="18422574">
              <a:off x="4683521" y="2967949"/>
              <a:ext cx="996950" cy="831850"/>
            </a:xfrm>
            <a:custGeom>
              <a:avLst/>
              <a:gdLst>
                <a:gd name="T0" fmla="*/ 543 w 628"/>
                <a:gd name="T1" fmla="*/ 0 h 524"/>
                <a:gd name="T2" fmla="*/ 628 w 628"/>
                <a:gd name="T3" fmla="*/ 111 h 524"/>
                <a:gd name="T4" fmla="*/ 85 w 628"/>
                <a:gd name="T5" fmla="*/ 524 h 524"/>
                <a:gd name="T6" fmla="*/ 0 w 628"/>
                <a:gd name="T7" fmla="*/ 413 h 524"/>
                <a:gd name="T8" fmla="*/ 543 w 628"/>
                <a:gd name="T9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524">
                  <a:moveTo>
                    <a:pt x="543" y="0"/>
                  </a:moveTo>
                  <a:lnTo>
                    <a:pt x="628" y="111"/>
                  </a:lnTo>
                  <a:lnTo>
                    <a:pt x="85" y="524"/>
                  </a:lnTo>
                  <a:lnTo>
                    <a:pt x="0" y="413"/>
                  </a:lnTo>
                  <a:lnTo>
                    <a:pt x="54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5" name="Freeform 30"/>
            <p:cNvSpPr/>
            <p:nvPr/>
          </p:nvSpPr>
          <p:spPr bwMode="auto">
            <a:xfrm rot="18422574">
              <a:off x="4043105" y="3201890"/>
              <a:ext cx="347663" cy="373062"/>
            </a:xfrm>
            <a:custGeom>
              <a:avLst/>
              <a:gdLst>
                <a:gd name="T0" fmla="*/ 95 w 219"/>
                <a:gd name="T1" fmla="*/ 0 h 235"/>
                <a:gd name="T2" fmla="*/ 219 w 219"/>
                <a:gd name="T3" fmla="*/ 162 h 235"/>
                <a:gd name="T4" fmla="*/ 124 w 219"/>
                <a:gd name="T5" fmla="*/ 235 h 235"/>
                <a:gd name="T6" fmla="*/ 0 w 219"/>
                <a:gd name="T7" fmla="*/ 73 h 235"/>
                <a:gd name="T8" fmla="*/ 95 w 219"/>
                <a:gd name="T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35">
                  <a:moveTo>
                    <a:pt x="95" y="0"/>
                  </a:moveTo>
                  <a:lnTo>
                    <a:pt x="219" y="162"/>
                  </a:lnTo>
                  <a:lnTo>
                    <a:pt x="124" y="235"/>
                  </a:lnTo>
                  <a:lnTo>
                    <a:pt x="0" y="7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6" name="Freeform 31"/>
            <p:cNvSpPr/>
            <p:nvPr/>
          </p:nvSpPr>
          <p:spPr bwMode="auto">
            <a:xfrm rot="18422574">
              <a:off x="5007686" y="3197182"/>
              <a:ext cx="347663" cy="374650"/>
            </a:xfrm>
            <a:custGeom>
              <a:avLst/>
              <a:gdLst>
                <a:gd name="T0" fmla="*/ 95 w 219"/>
                <a:gd name="T1" fmla="*/ 0 h 236"/>
                <a:gd name="T2" fmla="*/ 219 w 219"/>
                <a:gd name="T3" fmla="*/ 163 h 236"/>
                <a:gd name="T4" fmla="*/ 123 w 219"/>
                <a:gd name="T5" fmla="*/ 236 h 236"/>
                <a:gd name="T6" fmla="*/ 0 w 219"/>
                <a:gd name="T7" fmla="*/ 73 h 236"/>
                <a:gd name="T8" fmla="*/ 95 w 219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36">
                  <a:moveTo>
                    <a:pt x="95" y="0"/>
                  </a:moveTo>
                  <a:lnTo>
                    <a:pt x="219" y="163"/>
                  </a:lnTo>
                  <a:lnTo>
                    <a:pt x="123" y="236"/>
                  </a:lnTo>
                  <a:lnTo>
                    <a:pt x="0" y="7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7" name="Freeform 32"/>
            <p:cNvSpPr/>
            <p:nvPr/>
          </p:nvSpPr>
          <p:spPr bwMode="auto">
            <a:xfrm rot="18422574">
              <a:off x="4004857" y="3722580"/>
              <a:ext cx="415925" cy="481012"/>
            </a:xfrm>
            <a:custGeom>
              <a:avLst/>
              <a:gdLst>
                <a:gd name="T0" fmla="*/ 74 w 262"/>
                <a:gd name="T1" fmla="*/ 0 h 303"/>
                <a:gd name="T2" fmla="*/ 262 w 262"/>
                <a:gd name="T3" fmla="*/ 245 h 303"/>
                <a:gd name="T4" fmla="*/ 185 w 262"/>
                <a:gd name="T5" fmla="*/ 303 h 303"/>
                <a:gd name="T6" fmla="*/ 0 w 262"/>
                <a:gd name="T7" fmla="*/ 58 h 303"/>
                <a:gd name="T8" fmla="*/ 74 w 26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303">
                  <a:moveTo>
                    <a:pt x="74" y="0"/>
                  </a:moveTo>
                  <a:lnTo>
                    <a:pt x="262" y="245"/>
                  </a:lnTo>
                  <a:lnTo>
                    <a:pt x="185" y="303"/>
                  </a:lnTo>
                  <a:lnTo>
                    <a:pt x="0" y="5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A6A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8" name="Freeform 33"/>
            <p:cNvSpPr/>
            <p:nvPr/>
          </p:nvSpPr>
          <p:spPr bwMode="auto">
            <a:xfrm rot="18422574">
              <a:off x="4975791" y="3717889"/>
              <a:ext cx="414338" cy="481012"/>
            </a:xfrm>
            <a:custGeom>
              <a:avLst/>
              <a:gdLst>
                <a:gd name="T0" fmla="*/ 74 w 261"/>
                <a:gd name="T1" fmla="*/ 0 h 303"/>
                <a:gd name="T2" fmla="*/ 261 w 261"/>
                <a:gd name="T3" fmla="*/ 245 h 303"/>
                <a:gd name="T4" fmla="*/ 185 w 261"/>
                <a:gd name="T5" fmla="*/ 303 h 303"/>
                <a:gd name="T6" fmla="*/ 0 w 261"/>
                <a:gd name="T7" fmla="*/ 58 h 303"/>
                <a:gd name="T8" fmla="*/ 74 w 261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303">
                  <a:moveTo>
                    <a:pt x="74" y="0"/>
                  </a:moveTo>
                  <a:lnTo>
                    <a:pt x="261" y="245"/>
                  </a:lnTo>
                  <a:lnTo>
                    <a:pt x="185" y="303"/>
                  </a:lnTo>
                  <a:lnTo>
                    <a:pt x="0" y="5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A6A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9" name="Freeform 34"/>
            <p:cNvSpPr>
              <a:spLocks noEditPoints="1"/>
            </p:cNvSpPr>
            <p:nvPr/>
          </p:nvSpPr>
          <p:spPr bwMode="auto">
            <a:xfrm rot="18422574">
              <a:off x="4318081" y="1803276"/>
              <a:ext cx="835025" cy="844550"/>
            </a:xfrm>
            <a:custGeom>
              <a:avLst/>
              <a:gdLst>
                <a:gd name="T0" fmla="*/ 290 w 526"/>
                <a:gd name="T1" fmla="*/ 3 h 532"/>
                <a:gd name="T2" fmla="*/ 521 w 526"/>
                <a:gd name="T3" fmla="*/ 309 h 532"/>
                <a:gd name="T4" fmla="*/ 526 w 526"/>
                <a:gd name="T5" fmla="*/ 313 h 532"/>
                <a:gd name="T6" fmla="*/ 521 w 526"/>
                <a:gd name="T7" fmla="*/ 316 h 532"/>
                <a:gd name="T8" fmla="*/ 243 w 526"/>
                <a:gd name="T9" fmla="*/ 528 h 532"/>
                <a:gd name="T10" fmla="*/ 238 w 526"/>
                <a:gd name="T11" fmla="*/ 532 h 532"/>
                <a:gd name="T12" fmla="*/ 235 w 526"/>
                <a:gd name="T13" fmla="*/ 528 h 532"/>
                <a:gd name="T14" fmla="*/ 3 w 526"/>
                <a:gd name="T15" fmla="*/ 222 h 532"/>
                <a:gd name="T16" fmla="*/ 0 w 526"/>
                <a:gd name="T17" fmla="*/ 218 h 532"/>
                <a:gd name="T18" fmla="*/ 3 w 526"/>
                <a:gd name="T19" fmla="*/ 215 h 532"/>
                <a:gd name="T20" fmla="*/ 281 w 526"/>
                <a:gd name="T21" fmla="*/ 3 h 532"/>
                <a:gd name="T22" fmla="*/ 285 w 526"/>
                <a:gd name="T23" fmla="*/ 0 h 532"/>
                <a:gd name="T24" fmla="*/ 290 w 526"/>
                <a:gd name="T25" fmla="*/ 3 h 532"/>
                <a:gd name="T26" fmla="*/ 290 w 526"/>
                <a:gd name="T27" fmla="*/ 3 h 532"/>
                <a:gd name="T28" fmla="*/ 509 w 526"/>
                <a:gd name="T29" fmla="*/ 310 h 532"/>
                <a:gd name="T30" fmla="*/ 284 w 526"/>
                <a:gd name="T31" fmla="*/ 15 h 532"/>
                <a:gd name="T32" fmla="*/ 15 w 526"/>
                <a:gd name="T33" fmla="*/ 221 h 532"/>
                <a:gd name="T34" fmla="*/ 240 w 526"/>
                <a:gd name="T35" fmla="*/ 516 h 532"/>
                <a:gd name="T36" fmla="*/ 509 w 526"/>
                <a:gd name="T37" fmla="*/ 31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6" h="532">
                  <a:moveTo>
                    <a:pt x="290" y="3"/>
                  </a:moveTo>
                  <a:lnTo>
                    <a:pt x="521" y="309"/>
                  </a:lnTo>
                  <a:lnTo>
                    <a:pt x="526" y="313"/>
                  </a:lnTo>
                  <a:lnTo>
                    <a:pt x="521" y="316"/>
                  </a:lnTo>
                  <a:lnTo>
                    <a:pt x="243" y="528"/>
                  </a:lnTo>
                  <a:lnTo>
                    <a:pt x="238" y="532"/>
                  </a:lnTo>
                  <a:lnTo>
                    <a:pt x="235" y="528"/>
                  </a:lnTo>
                  <a:lnTo>
                    <a:pt x="3" y="222"/>
                  </a:lnTo>
                  <a:lnTo>
                    <a:pt x="0" y="218"/>
                  </a:lnTo>
                  <a:lnTo>
                    <a:pt x="3" y="215"/>
                  </a:lnTo>
                  <a:lnTo>
                    <a:pt x="281" y="3"/>
                  </a:lnTo>
                  <a:lnTo>
                    <a:pt x="285" y="0"/>
                  </a:lnTo>
                  <a:lnTo>
                    <a:pt x="290" y="3"/>
                  </a:lnTo>
                  <a:lnTo>
                    <a:pt x="290" y="3"/>
                  </a:lnTo>
                  <a:close/>
                  <a:moveTo>
                    <a:pt x="509" y="310"/>
                  </a:moveTo>
                  <a:lnTo>
                    <a:pt x="284" y="15"/>
                  </a:lnTo>
                  <a:lnTo>
                    <a:pt x="15" y="221"/>
                  </a:lnTo>
                  <a:lnTo>
                    <a:pt x="240" y="516"/>
                  </a:lnTo>
                  <a:lnTo>
                    <a:pt x="509" y="310"/>
                  </a:lnTo>
                  <a:close/>
                </a:path>
              </a:pathLst>
            </a:custGeom>
            <a:solidFill>
              <a:srgbClr val="6E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40" name="Freeform 35"/>
            <p:cNvSpPr/>
            <p:nvPr/>
          </p:nvSpPr>
          <p:spPr bwMode="auto">
            <a:xfrm rot="18422574">
              <a:off x="4437022" y="2137790"/>
              <a:ext cx="300038" cy="255587"/>
            </a:xfrm>
            <a:custGeom>
              <a:avLst/>
              <a:gdLst>
                <a:gd name="T0" fmla="*/ 157 w 189"/>
                <a:gd name="T1" fmla="*/ 0 h 161"/>
                <a:gd name="T2" fmla="*/ 189 w 189"/>
                <a:gd name="T3" fmla="*/ 41 h 161"/>
                <a:gd name="T4" fmla="*/ 32 w 189"/>
                <a:gd name="T5" fmla="*/ 161 h 161"/>
                <a:gd name="T6" fmla="*/ 0 w 189"/>
                <a:gd name="T7" fmla="*/ 120 h 161"/>
                <a:gd name="T8" fmla="*/ 157 w 189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61">
                  <a:moveTo>
                    <a:pt x="157" y="0"/>
                  </a:moveTo>
                  <a:lnTo>
                    <a:pt x="189" y="41"/>
                  </a:lnTo>
                  <a:lnTo>
                    <a:pt x="32" y="161"/>
                  </a:lnTo>
                  <a:lnTo>
                    <a:pt x="0" y="120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41" name="Freeform 36"/>
            <p:cNvSpPr/>
            <p:nvPr/>
          </p:nvSpPr>
          <p:spPr bwMode="auto">
            <a:xfrm rot="18422574">
              <a:off x="4577360" y="2137891"/>
              <a:ext cx="296863" cy="254000"/>
            </a:xfrm>
            <a:custGeom>
              <a:avLst/>
              <a:gdLst>
                <a:gd name="T0" fmla="*/ 156 w 187"/>
                <a:gd name="T1" fmla="*/ 0 h 160"/>
                <a:gd name="T2" fmla="*/ 187 w 187"/>
                <a:gd name="T3" fmla="*/ 41 h 160"/>
                <a:gd name="T4" fmla="*/ 30 w 187"/>
                <a:gd name="T5" fmla="*/ 160 h 160"/>
                <a:gd name="T6" fmla="*/ 0 w 187"/>
                <a:gd name="T7" fmla="*/ 119 h 160"/>
                <a:gd name="T8" fmla="*/ 156 w 187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60">
                  <a:moveTo>
                    <a:pt x="156" y="0"/>
                  </a:moveTo>
                  <a:lnTo>
                    <a:pt x="187" y="41"/>
                  </a:lnTo>
                  <a:lnTo>
                    <a:pt x="30" y="160"/>
                  </a:lnTo>
                  <a:lnTo>
                    <a:pt x="0" y="11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FF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42" name="Freeform 37"/>
            <p:cNvSpPr/>
            <p:nvPr/>
          </p:nvSpPr>
          <p:spPr bwMode="auto">
            <a:xfrm rot="18422574">
              <a:off x="4731985" y="2138040"/>
              <a:ext cx="296863" cy="252412"/>
            </a:xfrm>
            <a:custGeom>
              <a:avLst/>
              <a:gdLst>
                <a:gd name="T0" fmla="*/ 156 w 187"/>
                <a:gd name="T1" fmla="*/ 0 h 159"/>
                <a:gd name="T2" fmla="*/ 187 w 187"/>
                <a:gd name="T3" fmla="*/ 41 h 159"/>
                <a:gd name="T4" fmla="*/ 30 w 187"/>
                <a:gd name="T5" fmla="*/ 159 h 159"/>
                <a:gd name="T6" fmla="*/ 0 w 187"/>
                <a:gd name="T7" fmla="*/ 118 h 159"/>
                <a:gd name="T8" fmla="*/ 156 w 187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59">
                  <a:moveTo>
                    <a:pt x="156" y="0"/>
                  </a:moveTo>
                  <a:lnTo>
                    <a:pt x="187" y="41"/>
                  </a:lnTo>
                  <a:lnTo>
                    <a:pt x="30" y="159"/>
                  </a:lnTo>
                  <a:lnTo>
                    <a:pt x="0" y="118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FFC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335" y="1253490"/>
            <a:ext cx="5200650" cy="373634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sp>
        <p:nvSpPr>
          <p:cNvPr id="20" name="矩形 19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54685" y="614045"/>
            <a:ext cx="499999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1.3.2 实例二：设置虚拟机上网方式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803275" y="2874010"/>
            <a:ext cx="3612515" cy="2126615"/>
            <a:chOff x="1914" y="3671"/>
            <a:chExt cx="9447" cy="5560"/>
          </a:xfrm>
        </p:grpSpPr>
        <p:sp>
          <p:nvSpPr>
            <p:cNvPr id="2" name="Freeform 88"/>
            <p:cNvSpPr/>
            <p:nvPr/>
          </p:nvSpPr>
          <p:spPr bwMode="auto">
            <a:xfrm>
              <a:off x="5229" y="6446"/>
              <a:ext cx="5643" cy="2328"/>
            </a:xfrm>
            <a:custGeom>
              <a:avLst/>
              <a:gdLst>
                <a:gd name="T0" fmla="*/ 1251 w 1672"/>
                <a:gd name="T1" fmla="*/ 184 h 690"/>
                <a:gd name="T2" fmla="*/ 876 w 1672"/>
                <a:gd name="T3" fmla="*/ 66 h 690"/>
                <a:gd name="T4" fmla="*/ 286 w 1672"/>
                <a:gd name="T5" fmla="*/ 17 h 690"/>
                <a:gd name="T6" fmla="*/ 0 w 1672"/>
                <a:gd name="T7" fmla="*/ 0 h 690"/>
                <a:gd name="T8" fmla="*/ 0 w 1672"/>
                <a:gd name="T9" fmla="*/ 25 h 690"/>
                <a:gd name="T10" fmla="*/ 287 w 1672"/>
                <a:gd name="T11" fmla="*/ 40 h 690"/>
                <a:gd name="T12" fmla="*/ 835 w 1672"/>
                <a:gd name="T13" fmla="*/ 121 h 690"/>
                <a:gd name="T14" fmla="*/ 1485 w 1672"/>
                <a:gd name="T15" fmla="*/ 598 h 690"/>
                <a:gd name="T16" fmla="*/ 1652 w 1672"/>
                <a:gd name="T17" fmla="*/ 686 h 690"/>
                <a:gd name="T18" fmla="*/ 1672 w 1672"/>
                <a:gd name="T19" fmla="*/ 391 h 690"/>
                <a:gd name="T20" fmla="*/ 1251 w 1672"/>
                <a:gd name="T21" fmla="*/ 184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72" h="690">
                  <a:moveTo>
                    <a:pt x="1251" y="184"/>
                  </a:moveTo>
                  <a:cubicBezTo>
                    <a:pt x="1047" y="98"/>
                    <a:pt x="876" y="66"/>
                    <a:pt x="876" y="66"/>
                  </a:cubicBezTo>
                  <a:cubicBezTo>
                    <a:pt x="712" y="24"/>
                    <a:pt x="286" y="17"/>
                    <a:pt x="286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87" y="40"/>
                    <a:pt x="287" y="40"/>
                    <a:pt x="287" y="40"/>
                  </a:cubicBezTo>
                  <a:cubicBezTo>
                    <a:pt x="684" y="66"/>
                    <a:pt x="835" y="121"/>
                    <a:pt x="835" y="121"/>
                  </a:cubicBezTo>
                  <a:cubicBezTo>
                    <a:pt x="1038" y="197"/>
                    <a:pt x="1313" y="435"/>
                    <a:pt x="1485" y="598"/>
                  </a:cubicBezTo>
                  <a:cubicBezTo>
                    <a:pt x="1583" y="690"/>
                    <a:pt x="1652" y="686"/>
                    <a:pt x="1652" y="686"/>
                  </a:cubicBezTo>
                  <a:cubicBezTo>
                    <a:pt x="1672" y="391"/>
                    <a:pt x="1672" y="391"/>
                    <a:pt x="1672" y="391"/>
                  </a:cubicBezTo>
                  <a:lnTo>
                    <a:pt x="1251" y="184"/>
                  </a:lnTo>
                  <a:close/>
                </a:path>
              </a:pathLst>
            </a:custGeom>
            <a:solidFill>
              <a:srgbClr val="418AB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89"/>
            <p:cNvSpPr/>
            <p:nvPr/>
          </p:nvSpPr>
          <p:spPr bwMode="auto">
            <a:xfrm>
              <a:off x="5229" y="6344"/>
              <a:ext cx="4995" cy="1100"/>
            </a:xfrm>
            <a:custGeom>
              <a:avLst/>
              <a:gdLst>
                <a:gd name="T0" fmla="*/ 0 w 1480"/>
                <a:gd name="T1" fmla="*/ 0 h 326"/>
                <a:gd name="T2" fmla="*/ 0 w 1480"/>
                <a:gd name="T3" fmla="*/ 31 h 326"/>
                <a:gd name="T4" fmla="*/ 726 w 1480"/>
                <a:gd name="T5" fmla="*/ 76 h 326"/>
                <a:gd name="T6" fmla="*/ 1382 w 1480"/>
                <a:gd name="T7" fmla="*/ 285 h 326"/>
                <a:gd name="T8" fmla="*/ 1471 w 1480"/>
                <a:gd name="T9" fmla="*/ 316 h 326"/>
                <a:gd name="T10" fmla="*/ 1480 w 1480"/>
                <a:gd name="T11" fmla="*/ 45 h 326"/>
                <a:gd name="T12" fmla="*/ 0 w 1480"/>
                <a:gd name="T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0" h="326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726" y="76"/>
                    <a:pt x="726" y="76"/>
                    <a:pt x="726" y="76"/>
                  </a:cubicBezTo>
                  <a:cubicBezTo>
                    <a:pt x="1000" y="98"/>
                    <a:pt x="1244" y="210"/>
                    <a:pt x="1382" y="285"/>
                  </a:cubicBezTo>
                  <a:cubicBezTo>
                    <a:pt x="1457" y="326"/>
                    <a:pt x="1471" y="316"/>
                    <a:pt x="1471" y="316"/>
                  </a:cubicBezTo>
                  <a:cubicBezTo>
                    <a:pt x="1480" y="45"/>
                    <a:pt x="1480" y="45"/>
                    <a:pt x="1480" y="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AA72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90"/>
            <p:cNvSpPr/>
            <p:nvPr/>
          </p:nvSpPr>
          <p:spPr bwMode="auto">
            <a:xfrm>
              <a:off x="5229" y="5021"/>
              <a:ext cx="5303" cy="1253"/>
            </a:xfrm>
            <a:custGeom>
              <a:avLst/>
              <a:gdLst>
                <a:gd name="T0" fmla="*/ 1491 w 1571"/>
                <a:gd name="T1" fmla="*/ 0 h 371"/>
                <a:gd name="T2" fmla="*/ 726 w 1571"/>
                <a:gd name="T3" fmla="*/ 287 h 371"/>
                <a:gd name="T4" fmla="*/ 0 w 1571"/>
                <a:gd name="T5" fmla="*/ 343 h 371"/>
                <a:gd name="T6" fmla="*/ 0 w 1571"/>
                <a:gd name="T7" fmla="*/ 371 h 371"/>
                <a:gd name="T8" fmla="*/ 550 w 1571"/>
                <a:gd name="T9" fmla="*/ 361 h 371"/>
                <a:gd name="T10" fmla="*/ 1571 w 1571"/>
                <a:gd name="T11" fmla="*/ 245 h 371"/>
                <a:gd name="T12" fmla="*/ 1491 w 1571"/>
                <a:gd name="T13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1" h="371">
                  <a:moveTo>
                    <a:pt x="1491" y="0"/>
                  </a:moveTo>
                  <a:cubicBezTo>
                    <a:pt x="1491" y="0"/>
                    <a:pt x="1040" y="255"/>
                    <a:pt x="726" y="287"/>
                  </a:cubicBezTo>
                  <a:cubicBezTo>
                    <a:pt x="726" y="287"/>
                    <a:pt x="451" y="323"/>
                    <a:pt x="0" y="343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159" y="368"/>
                    <a:pt x="408" y="363"/>
                    <a:pt x="550" y="361"/>
                  </a:cubicBezTo>
                  <a:cubicBezTo>
                    <a:pt x="1064" y="334"/>
                    <a:pt x="1571" y="245"/>
                    <a:pt x="1571" y="245"/>
                  </a:cubicBezTo>
                  <a:lnTo>
                    <a:pt x="1491" y="0"/>
                  </a:lnTo>
                  <a:close/>
                </a:path>
              </a:pathLst>
            </a:custGeom>
            <a:solidFill>
              <a:srgbClr val="7BA2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92"/>
            <p:cNvSpPr/>
            <p:nvPr/>
          </p:nvSpPr>
          <p:spPr bwMode="auto">
            <a:xfrm>
              <a:off x="5229" y="3671"/>
              <a:ext cx="5810" cy="2510"/>
            </a:xfrm>
            <a:custGeom>
              <a:avLst/>
              <a:gdLst>
                <a:gd name="T0" fmla="*/ 1646 w 1722"/>
                <a:gd name="T1" fmla="*/ 45 h 744"/>
                <a:gd name="T2" fmla="*/ 1569 w 1722"/>
                <a:gd name="T3" fmla="*/ 44 h 744"/>
                <a:gd name="T4" fmla="*/ 836 w 1722"/>
                <a:gd name="T5" fmla="*/ 614 h 744"/>
                <a:gd name="T6" fmla="*/ 288 w 1722"/>
                <a:gd name="T7" fmla="*/ 695 h 744"/>
                <a:gd name="T8" fmla="*/ 0 w 1722"/>
                <a:gd name="T9" fmla="*/ 712 h 744"/>
                <a:gd name="T10" fmla="*/ 0 w 1722"/>
                <a:gd name="T11" fmla="*/ 744 h 744"/>
                <a:gd name="T12" fmla="*/ 286 w 1722"/>
                <a:gd name="T13" fmla="*/ 728 h 744"/>
                <a:gd name="T14" fmla="*/ 853 w 1722"/>
                <a:gd name="T15" fmla="*/ 670 h 744"/>
                <a:gd name="T16" fmla="*/ 1221 w 1722"/>
                <a:gd name="T17" fmla="*/ 541 h 744"/>
                <a:gd name="T18" fmla="*/ 1722 w 1722"/>
                <a:gd name="T19" fmla="*/ 302 h 744"/>
                <a:gd name="T20" fmla="*/ 1646 w 1722"/>
                <a:gd name="T21" fmla="*/ 45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22" h="744">
                  <a:moveTo>
                    <a:pt x="1646" y="45"/>
                  </a:moveTo>
                  <a:cubicBezTo>
                    <a:pt x="1646" y="45"/>
                    <a:pt x="1618" y="0"/>
                    <a:pt x="1569" y="44"/>
                  </a:cubicBezTo>
                  <a:cubicBezTo>
                    <a:pt x="1407" y="188"/>
                    <a:pt x="1036" y="511"/>
                    <a:pt x="836" y="614"/>
                  </a:cubicBezTo>
                  <a:cubicBezTo>
                    <a:pt x="836" y="614"/>
                    <a:pt x="661" y="680"/>
                    <a:pt x="288" y="695"/>
                  </a:cubicBezTo>
                  <a:cubicBezTo>
                    <a:pt x="0" y="712"/>
                    <a:pt x="0" y="712"/>
                    <a:pt x="0" y="712"/>
                  </a:cubicBezTo>
                  <a:cubicBezTo>
                    <a:pt x="0" y="744"/>
                    <a:pt x="0" y="744"/>
                    <a:pt x="0" y="744"/>
                  </a:cubicBezTo>
                  <a:cubicBezTo>
                    <a:pt x="286" y="728"/>
                    <a:pt x="286" y="728"/>
                    <a:pt x="286" y="728"/>
                  </a:cubicBezTo>
                  <a:cubicBezTo>
                    <a:pt x="286" y="728"/>
                    <a:pt x="689" y="712"/>
                    <a:pt x="853" y="670"/>
                  </a:cubicBezTo>
                  <a:cubicBezTo>
                    <a:pt x="853" y="670"/>
                    <a:pt x="1018" y="627"/>
                    <a:pt x="1221" y="541"/>
                  </a:cubicBezTo>
                  <a:cubicBezTo>
                    <a:pt x="1722" y="302"/>
                    <a:pt x="1722" y="302"/>
                    <a:pt x="1722" y="302"/>
                  </a:cubicBezTo>
                  <a:lnTo>
                    <a:pt x="1646" y="45"/>
                  </a:lnTo>
                  <a:close/>
                </a:path>
              </a:pathLst>
            </a:custGeom>
            <a:solidFill>
              <a:srgbClr val="EC6D5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Oval 93"/>
            <p:cNvSpPr>
              <a:spLocks noChangeArrowheads="1"/>
            </p:cNvSpPr>
            <p:nvPr/>
          </p:nvSpPr>
          <p:spPr bwMode="auto">
            <a:xfrm>
              <a:off x="10106" y="4941"/>
              <a:ext cx="903" cy="903"/>
            </a:xfrm>
            <a:prstGeom prst="ellipse">
              <a:avLst/>
            </a:prstGeom>
            <a:solidFill>
              <a:srgbClr val="DAA72C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Oval 95"/>
            <p:cNvSpPr>
              <a:spLocks noChangeArrowheads="1"/>
            </p:cNvSpPr>
            <p:nvPr/>
          </p:nvSpPr>
          <p:spPr bwMode="auto">
            <a:xfrm>
              <a:off x="9839" y="6450"/>
              <a:ext cx="1055" cy="1053"/>
            </a:xfrm>
            <a:prstGeom prst="ellipse">
              <a:avLst/>
            </a:prstGeom>
            <a:solidFill>
              <a:srgbClr val="EC6D5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Oval 96"/>
            <p:cNvSpPr>
              <a:spLocks noChangeArrowheads="1"/>
            </p:cNvSpPr>
            <p:nvPr/>
          </p:nvSpPr>
          <p:spPr bwMode="auto">
            <a:xfrm>
              <a:off x="10271" y="7754"/>
              <a:ext cx="1005" cy="1005"/>
            </a:xfrm>
            <a:prstGeom prst="ellipse">
              <a:avLst/>
            </a:prstGeom>
            <a:solidFill>
              <a:srgbClr val="C15D17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val 99"/>
            <p:cNvSpPr>
              <a:spLocks noChangeArrowheads="1"/>
            </p:cNvSpPr>
            <p:nvPr/>
          </p:nvSpPr>
          <p:spPr bwMode="auto">
            <a:xfrm>
              <a:off x="10331" y="3706"/>
              <a:ext cx="1030" cy="1025"/>
            </a:xfrm>
            <a:prstGeom prst="ellipse">
              <a:avLst/>
            </a:prstGeom>
            <a:solidFill>
              <a:srgbClr val="418AB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914" y="5629"/>
              <a:ext cx="3748" cy="1408"/>
              <a:chOff x="3046413" y="2984500"/>
              <a:chExt cx="2379663" cy="893763"/>
            </a:xfrm>
          </p:grpSpPr>
          <p:sp>
            <p:nvSpPr>
              <p:cNvPr id="27" name="Freeform 101"/>
              <p:cNvSpPr>
                <a:spLocks noEditPoints="1"/>
              </p:cNvSpPr>
              <p:nvPr/>
            </p:nvSpPr>
            <p:spPr bwMode="auto">
              <a:xfrm>
                <a:off x="3046413" y="2984500"/>
                <a:ext cx="2379663" cy="893763"/>
              </a:xfrm>
              <a:custGeom>
                <a:avLst/>
                <a:gdLst>
                  <a:gd name="T0" fmla="*/ 7 w 1111"/>
                  <a:gd name="T1" fmla="*/ 265 h 417"/>
                  <a:gd name="T2" fmla="*/ 93 w 1111"/>
                  <a:gd name="T3" fmla="*/ 291 h 417"/>
                  <a:gd name="T4" fmla="*/ 169 w 1111"/>
                  <a:gd name="T5" fmla="*/ 295 h 417"/>
                  <a:gd name="T6" fmla="*/ 171 w 1111"/>
                  <a:gd name="T7" fmla="*/ 295 h 417"/>
                  <a:gd name="T8" fmla="*/ 199 w 1111"/>
                  <a:gd name="T9" fmla="*/ 295 h 417"/>
                  <a:gd name="T10" fmla="*/ 418 w 1111"/>
                  <a:gd name="T11" fmla="*/ 295 h 417"/>
                  <a:gd name="T12" fmla="*/ 681 w 1111"/>
                  <a:gd name="T13" fmla="*/ 417 h 417"/>
                  <a:gd name="T14" fmla="*/ 809 w 1111"/>
                  <a:gd name="T15" fmla="*/ 417 h 417"/>
                  <a:gd name="T16" fmla="*/ 658 w 1111"/>
                  <a:gd name="T17" fmla="*/ 295 h 417"/>
                  <a:gd name="T18" fmla="*/ 785 w 1111"/>
                  <a:gd name="T19" fmla="*/ 295 h 417"/>
                  <a:gd name="T20" fmla="*/ 983 w 1111"/>
                  <a:gd name="T21" fmla="*/ 290 h 417"/>
                  <a:gd name="T22" fmla="*/ 1025 w 1111"/>
                  <a:gd name="T23" fmla="*/ 195 h 417"/>
                  <a:gd name="T24" fmla="*/ 1047 w 1111"/>
                  <a:gd name="T25" fmla="*/ 146 h 417"/>
                  <a:gd name="T26" fmla="*/ 1051 w 1111"/>
                  <a:gd name="T27" fmla="*/ 138 h 417"/>
                  <a:gd name="T28" fmla="*/ 1061 w 1111"/>
                  <a:gd name="T29" fmla="*/ 143 h 417"/>
                  <a:gd name="T30" fmla="*/ 1109 w 1111"/>
                  <a:gd name="T31" fmla="*/ 143 h 417"/>
                  <a:gd name="T32" fmla="*/ 1067 w 1111"/>
                  <a:gd name="T33" fmla="*/ 102 h 417"/>
                  <a:gd name="T34" fmla="*/ 1071 w 1111"/>
                  <a:gd name="T35" fmla="*/ 93 h 417"/>
                  <a:gd name="T36" fmla="*/ 1107 w 1111"/>
                  <a:gd name="T37" fmla="*/ 12 h 417"/>
                  <a:gd name="T38" fmla="*/ 1111 w 1111"/>
                  <a:gd name="T39" fmla="*/ 0 h 417"/>
                  <a:gd name="T40" fmla="*/ 1024 w 1111"/>
                  <a:gd name="T41" fmla="*/ 0 h 417"/>
                  <a:gd name="T42" fmla="*/ 978 w 1111"/>
                  <a:gd name="T43" fmla="*/ 42 h 417"/>
                  <a:gd name="T44" fmla="*/ 950 w 1111"/>
                  <a:gd name="T45" fmla="*/ 69 h 417"/>
                  <a:gd name="T46" fmla="*/ 895 w 1111"/>
                  <a:gd name="T47" fmla="*/ 122 h 417"/>
                  <a:gd name="T48" fmla="*/ 570 w 1111"/>
                  <a:gd name="T49" fmla="*/ 122 h 417"/>
                  <a:gd name="T50" fmla="*/ 608 w 1111"/>
                  <a:gd name="T51" fmla="*/ 54 h 417"/>
                  <a:gd name="T52" fmla="*/ 514 w 1111"/>
                  <a:gd name="T53" fmla="*/ 54 h 417"/>
                  <a:gd name="T54" fmla="*/ 411 w 1111"/>
                  <a:gd name="T55" fmla="*/ 122 h 417"/>
                  <a:gd name="T56" fmla="*/ 244 w 1111"/>
                  <a:gd name="T57" fmla="*/ 122 h 417"/>
                  <a:gd name="T58" fmla="*/ 179 w 1111"/>
                  <a:gd name="T59" fmla="*/ 135 h 417"/>
                  <a:gd name="T60" fmla="*/ 208 w 1111"/>
                  <a:gd name="T61" fmla="*/ 149 h 417"/>
                  <a:gd name="T62" fmla="*/ 161 w 1111"/>
                  <a:gd name="T63" fmla="*/ 197 h 417"/>
                  <a:gd name="T64" fmla="*/ 113 w 1111"/>
                  <a:gd name="T65" fmla="*/ 197 h 417"/>
                  <a:gd name="T66" fmla="*/ 98 w 1111"/>
                  <a:gd name="T67" fmla="*/ 197 h 417"/>
                  <a:gd name="T68" fmla="*/ 87 w 1111"/>
                  <a:gd name="T69" fmla="*/ 198 h 417"/>
                  <a:gd name="T70" fmla="*/ 54 w 1111"/>
                  <a:gd name="T71" fmla="*/ 208 h 417"/>
                  <a:gd name="T72" fmla="*/ 7 w 1111"/>
                  <a:gd name="T73" fmla="*/ 265 h 417"/>
                  <a:gd name="T74" fmla="*/ 680 w 1111"/>
                  <a:gd name="T75" fmla="*/ 163 h 417"/>
                  <a:gd name="T76" fmla="*/ 746 w 1111"/>
                  <a:gd name="T77" fmla="*/ 163 h 417"/>
                  <a:gd name="T78" fmla="*/ 755 w 1111"/>
                  <a:gd name="T79" fmla="*/ 197 h 417"/>
                  <a:gd name="T80" fmla="*/ 689 w 1111"/>
                  <a:gd name="T81" fmla="*/ 197 h 417"/>
                  <a:gd name="T82" fmla="*/ 680 w 1111"/>
                  <a:gd name="T83" fmla="*/ 163 h 417"/>
                  <a:gd name="T84" fmla="*/ 570 w 1111"/>
                  <a:gd name="T85" fmla="*/ 163 h 417"/>
                  <a:gd name="T86" fmla="*/ 636 w 1111"/>
                  <a:gd name="T87" fmla="*/ 163 h 417"/>
                  <a:gd name="T88" fmla="*/ 645 w 1111"/>
                  <a:gd name="T89" fmla="*/ 197 h 417"/>
                  <a:gd name="T90" fmla="*/ 579 w 1111"/>
                  <a:gd name="T91" fmla="*/ 197 h 417"/>
                  <a:gd name="T92" fmla="*/ 570 w 1111"/>
                  <a:gd name="T93" fmla="*/ 163 h 417"/>
                  <a:gd name="T94" fmla="*/ 461 w 1111"/>
                  <a:gd name="T95" fmla="*/ 163 h 417"/>
                  <a:gd name="T96" fmla="*/ 527 w 1111"/>
                  <a:gd name="T97" fmla="*/ 163 h 417"/>
                  <a:gd name="T98" fmla="*/ 536 w 1111"/>
                  <a:gd name="T99" fmla="*/ 197 h 417"/>
                  <a:gd name="T100" fmla="*/ 470 w 1111"/>
                  <a:gd name="T101" fmla="*/ 197 h 417"/>
                  <a:gd name="T102" fmla="*/ 461 w 1111"/>
                  <a:gd name="T103" fmla="*/ 163 h 417"/>
                  <a:gd name="T104" fmla="*/ 351 w 1111"/>
                  <a:gd name="T105" fmla="*/ 163 h 417"/>
                  <a:gd name="T106" fmla="*/ 417 w 1111"/>
                  <a:gd name="T107" fmla="*/ 163 h 417"/>
                  <a:gd name="T108" fmla="*/ 426 w 1111"/>
                  <a:gd name="T109" fmla="*/ 197 h 417"/>
                  <a:gd name="T110" fmla="*/ 360 w 1111"/>
                  <a:gd name="T111" fmla="*/ 197 h 417"/>
                  <a:gd name="T112" fmla="*/ 351 w 1111"/>
                  <a:gd name="T113" fmla="*/ 163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1" h="417">
                    <a:moveTo>
                      <a:pt x="7" y="265"/>
                    </a:moveTo>
                    <a:cubicBezTo>
                      <a:pt x="7" y="265"/>
                      <a:pt x="10" y="289"/>
                      <a:pt x="93" y="291"/>
                    </a:cubicBezTo>
                    <a:cubicBezTo>
                      <a:pt x="166" y="295"/>
                      <a:pt x="132" y="294"/>
                      <a:pt x="169" y="295"/>
                    </a:cubicBezTo>
                    <a:cubicBezTo>
                      <a:pt x="170" y="295"/>
                      <a:pt x="170" y="295"/>
                      <a:pt x="171" y="295"/>
                    </a:cubicBezTo>
                    <a:cubicBezTo>
                      <a:pt x="199" y="295"/>
                      <a:pt x="199" y="295"/>
                      <a:pt x="199" y="295"/>
                    </a:cubicBezTo>
                    <a:cubicBezTo>
                      <a:pt x="418" y="295"/>
                      <a:pt x="418" y="295"/>
                      <a:pt x="418" y="295"/>
                    </a:cubicBezTo>
                    <a:cubicBezTo>
                      <a:pt x="681" y="417"/>
                      <a:pt x="681" y="417"/>
                      <a:pt x="681" y="417"/>
                    </a:cubicBezTo>
                    <a:cubicBezTo>
                      <a:pt x="809" y="417"/>
                      <a:pt x="809" y="417"/>
                      <a:pt x="809" y="417"/>
                    </a:cubicBezTo>
                    <a:cubicBezTo>
                      <a:pt x="658" y="295"/>
                      <a:pt x="658" y="295"/>
                      <a:pt x="658" y="295"/>
                    </a:cubicBezTo>
                    <a:cubicBezTo>
                      <a:pt x="785" y="295"/>
                      <a:pt x="785" y="295"/>
                      <a:pt x="785" y="295"/>
                    </a:cubicBezTo>
                    <a:cubicBezTo>
                      <a:pt x="804" y="297"/>
                      <a:pt x="941" y="295"/>
                      <a:pt x="983" y="290"/>
                    </a:cubicBezTo>
                    <a:cubicBezTo>
                      <a:pt x="1025" y="195"/>
                      <a:pt x="1025" y="195"/>
                      <a:pt x="1025" y="195"/>
                    </a:cubicBezTo>
                    <a:cubicBezTo>
                      <a:pt x="1047" y="146"/>
                      <a:pt x="1047" y="146"/>
                      <a:pt x="1047" y="146"/>
                    </a:cubicBezTo>
                    <a:cubicBezTo>
                      <a:pt x="1051" y="138"/>
                      <a:pt x="1051" y="138"/>
                      <a:pt x="1051" y="138"/>
                    </a:cubicBezTo>
                    <a:cubicBezTo>
                      <a:pt x="1061" y="143"/>
                      <a:pt x="1061" y="143"/>
                      <a:pt x="1061" y="143"/>
                    </a:cubicBezTo>
                    <a:cubicBezTo>
                      <a:pt x="1109" y="143"/>
                      <a:pt x="1109" y="143"/>
                      <a:pt x="1109" y="143"/>
                    </a:cubicBezTo>
                    <a:cubicBezTo>
                      <a:pt x="1067" y="102"/>
                      <a:pt x="1067" y="102"/>
                      <a:pt x="1067" y="102"/>
                    </a:cubicBezTo>
                    <a:cubicBezTo>
                      <a:pt x="1071" y="93"/>
                      <a:pt x="1071" y="93"/>
                      <a:pt x="1071" y="93"/>
                    </a:cubicBezTo>
                    <a:cubicBezTo>
                      <a:pt x="1107" y="12"/>
                      <a:pt x="1107" y="12"/>
                      <a:pt x="1107" y="12"/>
                    </a:cubicBezTo>
                    <a:cubicBezTo>
                      <a:pt x="1111" y="0"/>
                      <a:pt x="1111" y="0"/>
                      <a:pt x="1111" y="0"/>
                    </a:cubicBezTo>
                    <a:cubicBezTo>
                      <a:pt x="1024" y="0"/>
                      <a:pt x="1024" y="0"/>
                      <a:pt x="1024" y="0"/>
                    </a:cubicBezTo>
                    <a:cubicBezTo>
                      <a:pt x="978" y="42"/>
                      <a:pt x="978" y="42"/>
                      <a:pt x="978" y="42"/>
                    </a:cubicBezTo>
                    <a:cubicBezTo>
                      <a:pt x="950" y="69"/>
                      <a:pt x="950" y="69"/>
                      <a:pt x="950" y="69"/>
                    </a:cubicBezTo>
                    <a:cubicBezTo>
                      <a:pt x="895" y="122"/>
                      <a:pt x="895" y="122"/>
                      <a:pt x="895" y="122"/>
                    </a:cubicBezTo>
                    <a:cubicBezTo>
                      <a:pt x="570" y="122"/>
                      <a:pt x="570" y="122"/>
                      <a:pt x="570" y="122"/>
                    </a:cubicBezTo>
                    <a:cubicBezTo>
                      <a:pt x="608" y="54"/>
                      <a:pt x="608" y="54"/>
                      <a:pt x="608" y="54"/>
                    </a:cubicBezTo>
                    <a:cubicBezTo>
                      <a:pt x="514" y="54"/>
                      <a:pt x="514" y="54"/>
                      <a:pt x="514" y="54"/>
                    </a:cubicBezTo>
                    <a:cubicBezTo>
                      <a:pt x="411" y="122"/>
                      <a:pt x="411" y="122"/>
                      <a:pt x="411" y="122"/>
                    </a:cubicBezTo>
                    <a:cubicBezTo>
                      <a:pt x="244" y="122"/>
                      <a:pt x="244" y="122"/>
                      <a:pt x="244" y="122"/>
                    </a:cubicBezTo>
                    <a:cubicBezTo>
                      <a:pt x="228" y="122"/>
                      <a:pt x="203" y="127"/>
                      <a:pt x="179" y="135"/>
                    </a:cubicBezTo>
                    <a:cubicBezTo>
                      <a:pt x="195" y="133"/>
                      <a:pt x="208" y="134"/>
                      <a:pt x="208" y="149"/>
                    </a:cubicBezTo>
                    <a:cubicBezTo>
                      <a:pt x="208" y="176"/>
                      <a:pt x="187" y="197"/>
                      <a:pt x="161" y="197"/>
                    </a:cubicBezTo>
                    <a:cubicBezTo>
                      <a:pt x="113" y="197"/>
                      <a:pt x="113" y="197"/>
                      <a:pt x="113" y="197"/>
                    </a:cubicBezTo>
                    <a:cubicBezTo>
                      <a:pt x="98" y="197"/>
                      <a:pt x="98" y="197"/>
                      <a:pt x="98" y="197"/>
                    </a:cubicBezTo>
                    <a:cubicBezTo>
                      <a:pt x="94" y="197"/>
                      <a:pt x="90" y="197"/>
                      <a:pt x="87" y="198"/>
                    </a:cubicBezTo>
                    <a:cubicBezTo>
                      <a:pt x="82" y="199"/>
                      <a:pt x="70" y="202"/>
                      <a:pt x="54" y="208"/>
                    </a:cubicBezTo>
                    <a:cubicBezTo>
                      <a:pt x="0" y="232"/>
                      <a:pt x="6" y="252"/>
                      <a:pt x="7" y="265"/>
                    </a:cubicBezTo>
                    <a:moveTo>
                      <a:pt x="680" y="163"/>
                    </a:moveTo>
                    <a:cubicBezTo>
                      <a:pt x="746" y="163"/>
                      <a:pt x="746" y="163"/>
                      <a:pt x="746" y="163"/>
                    </a:cubicBezTo>
                    <a:cubicBezTo>
                      <a:pt x="755" y="197"/>
                      <a:pt x="755" y="197"/>
                      <a:pt x="755" y="197"/>
                    </a:cubicBezTo>
                    <a:cubicBezTo>
                      <a:pt x="689" y="197"/>
                      <a:pt x="689" y="197"/>
                      <a:pt x="689" y="197"/>
                    </a:cubicBezTo>
                    <a:lnTo>
                      <a:pt x="680" y="163"/>
                    </a:lnTo>
                    <a:close/>
                    <a:moveTo>
                      <a:pt x="570" y="163"/>
                    </a:moveTo>
                    <a:cubicBezTo>
                      <a:pt x="636" y="163"/>
                      <a:pt x="636" y="163"/>
                      <a:pt x="636" y="163"/>
                    </a:cubicBezTo>
                    <a:cubicBezTo>
                      <a:pt x="645" y="197"/>
                      <a:pt x="645" y="197"/>
                      <a:pt x="645" y="197"/>
                    </a:cubicBezTo>
                    <a:cubicBezTo>
                      <a:pt x="579" y="197"/>
                      <a:pt x="579" y="197"/>
                      <a:pt x="579" y="197"/>
                    </a:cubicBezTo>
                    <a:lnTo>
                      <a:pt x="570" y="163"/>
                    </a:lnTo>
                    <a:close/>
                    <a:moveTo>
                      <a:pt x="461" y="163"/>
                    </a:moveTo>
                    <a:cubicBezTo>
                      <a:pt x="527" y="163"/>
                      <a:pt x="527" y="163"/>
                      <a:pt x="527" y="163"/>
                    </a:cubicBezTo>
                    <a:cubicBezTo>
                      <a:pt x="536" y="197"/>
                      <a:pt x="536" y="197"/>
                      <a:pt x="536" y="197"/>
                    </a:cubicBezTo>
                    <a:cubicBezTo>
                      <a:pt x="470" y="197"/>
                      <a:pt x="470" y="197"/>
                      <a:pt x="470" y="197"/>
                    </a:cubicBezTo>
                    <a:lnTo>
                      <a:pt x="461" y="163"/>
                    </a:lnTo>
                    <a:close/>
                    <a:moveTo>
                      <a:pt x="351" y="163"/>
                    </a:moveTo>
                    <a:cubicBezTo>
                      <a:pt x="417" y="163"/>
                      <a:pt x="417" y="163"/>
                      <a:pt x="417" y="163"/>
                    </a:cubicBezTo>
                    <a:cubicBezTo>
                      <a:pt x="426" y="197"/>
                      <a:pt x="426" y="197"/>
                      <a:pt x="426" y="197"/>
                    </a:cubicBezTo>
                    <a:cubicBezTo>
                      <a:pt x="360" y="197"/>
                      <a:pt x="360" y="197"/>
                      <a:pt x="360" y="197"/>
                    </a:cubicBezTo>
                    <a:lnTo>
                      <a:pt x="351" y="163"/>
                    </a:lnTo>
                    <a:close/>
                  </a:path>
                </a:pathLst>
              </a:custGeom>
              <a:solidFill>
                <a:srgbClr val="F8FCE0"/>
              </a:solidFill>
              <a:ln>
                <a:noFill/>
              </a:ln>
              <a:effectLst>
                <a:outerShdw blurRad="190500" dist="139700" dir="2700000" sx="102000" sy="102000" algn="tl" rotWithShape="0">
                  <a:prstClr val="black">
                    <a:alpha val="27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102"/>
              <p:cNvSpPr/>
              <p:nvPr/>
            </p:nvSpPr>
            <p:spPr bwMode="auto">
              <a:xfrm>
                <a:off x="4806950" y="3509963"/>
                <a:ext cx="349250" cy="165100"/>
              </a:xfrm>
              <a:custGeom>
                <a:avLst/>
                <a:gdLst>
                  <a:gd name="T0" fmla="*/ 0 w 163"/>
                  <a:gd name="T1" fmla="*/ 0 h 77"/>
                  <a:gd name="T2" fmla="*/ 9 w 163"/>
                  <a:gd name="T3" fmla="*/ 38 h 77"/>
                  <a:gd name="T4" fmla="*/ 9 w 163"/>
                  <a:gd name="T5" fmla="*/ 50 h 77"/>
                  <a:gd name="T6" fmla="*/ 0 w 163"/>
                  <a:gd name="T7" fmla="*/ 77 h 77"/>
                  <a:gd name="T8" fmla="*/ 153 w 163"/>
                  <a:gd name="T9" fmla="*/ 50 h 77"/>
                  <a:gd name="T10" fmla="*/ 160 w 163"/>
                  <a:gd name="T11" fmla="*/ 45 h 77"/>
                  <a:gd name="T12" fmla="*/ 163 w 163"/>
                  <a:gd name="T13" fmla="*/ 38 h 77"/>
                  <a:gd name="T14" fmla="*/ 163 w 163"/>
                  <a:gd name="T15" fmla="*/ 38 h 77"/>
                  <a:gd name="T16" fmla="*/ 0 w 163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77">
                    <a:moveTo>
                      <a:pt x="0" y="0"/>
                    </a:moveTo>
                    <a:cubicBezTo>
                      <a:pt x="6" y="8"/>
                      <a:pt x="9" y="22"/>
                      <a:pt x="9" y="38"/>
                    </a:cubicBezTo>
                    <a:cubicBezTo>
                      <a:pt x="9" y="42"/>
                      <a:pt x="9" y="46"/>
                      <a:pt x="9" y="50"/>
                    </a:cubicBezTo>
                    <a:cubicBezTo>
                      <a:pt x="7" y="61"/>
                      <a:pt x="4" y="70"/>
                      <a:pt x="0" y="77"/>
                    </a:cubicBezTo>
                    <a:cubicBezTo>
                      <a:pt x="75" y="75"/>
                      <a:pt x="131" y="64"/>
                      <a:pt x="153" y="50"/>
                    </a:cubicBezTo>
                    <a:cubicBezTo>
                      <a:pt x="156" y="49"/>
                      <a:pt x="158" y="47"/>
                      <a:pt x="160" y="45"/>
                    </a:cubicBezTo>
                    <a:cubicBezTo>
                      <a:pt x="162" y="43"/>
                      <a:pt x="163" y="40"/>
                      <a:pt x="163" y="38"/>
                    </a:cubicBezTo>
                    <a:cubicBezTo>
                      <a:pt x="163" y="38"/>
                      <a:pt x="163" y="38"/>
                      <a:pt x="163" y="38"/>
                    </a:cubicBezTo>
                    <a:cubicBezTo>
                      <a:pt x="162" y="20"/>
                      <a:pt x="96" y="1"/>
                      <a:pt x="0" y="0"/>
                    </a:cubicBezTo>
                  </a:path>
                </a:pathLst>
              </a:custGeom>
              <a:solidFill>
                <a:srgbClr val="439D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03"/>
              <p:cNvSpPr/>
              <p:nvPr/>
            </p:nvSpPr>
            <p:spPr bwMode="auto">
              <a:xfrm>
                <a:off x="4775200" y="3509963"/>
                <a:ext cx="61913" cy="165100"/>
              </a:xfrm>
              <a:custGeom>
                <a:avLst/>
                <a:gdLst>
                  <a:gd name="T0" fmla="*/ 28 w 29"/>
                  <a:gd name="T1" fmla="*/ 50 h 77"/>
                  <a:gd name="T2" fmla="*/ 29 w 29"/>
                  <a:gd name="T3" fmla="*/ 38 h 77"/>
                  <a:gd name="T4" fmla="*/ 18 w 29"/>
                  <a:gd name="T5" fmla="*/ 2 h 77"/>
                  <a:gd name="T6" fmla="*/ 14 w 29"/>
                  <a:gd name="T7" fmla="*/ 0 h 77"/>
                  <a:gd name="T8" fmla="*/ 14 w 29"/>
                  <a:gd name="T9" fmla="*/ 0 h 77"/>
                  <a:gd name="T10" fmla="*/ 9 w 29"/>
                  <a:gd name="T11" fmla="*/ 3 h 77"/>
                  <a:gd name="T12" fmla="*/ 0 w 29"/>
                  <a:gd name="T13" fmla="*/ 38 h 77"/>
                  <a:gd name="T14" fmla="*/ 1 w 29"/>
                  <a:gd name="T15" fmla="*/ 50 h 77"/>
                  <a:gd name="T16" fmla="*/ 9 w 29"/>
                  <a:gd name="T17" fmla="*/ 73 h 77"/>
                  <a:gd name="T18" fmla="*/ 14 w 29"/>
                  <a:gd name="T19" fmla="*/ 77 h 77"/>
                  <a:gd name="T20" fmla="*/ 14 w 29"/>
                  <a:gd name="T21" fmla="*/ 77 h 77"/>
                  <a:gd name="T22" fmla="*/ 18 w 29"/>
                  <a:gd name="T23" fmla="*/ 75 h 77"/>
                  <a:gd name="T24" fmla="*/ 28 w 29"/>
                  <a:gd name="T25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77">
                    <a:moveTo>
                      <a:pt x="28" y="50"/>
                    </a:moveTo>
                    <a:cubicBezTo>
                      <a:pt x="28" y="47"/>
                      <a:pt x="29" y="43"/>
                      <a:pt x="29" y="38"/>
                    </a:cubicBezTo>
                    <a:cubicBezTo>
                      <a:pt x="29" y="20"/>
                      <a:pt x="23" y="7"/>
                      <a:pt x="18" y="2"/>
                    </a:cubicBezTo>
                    <a:cubicBezTo>
                      <a:pt x="17" y="0"/>
                      <a:pt x="16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0"/>
                      <a:pt x="11" y="1"/>
                      <a:pt x="9" y="3"/>
                    </a:cubicBezTo>
                    <a:cubicBezTo>
                      <a:pt x="5" y="9"/>
                      <a:pt x="0" y="21"/>
                      <a:pt x="0" y="38"/>
                    </a:cubicBezTo>
                    <a:cubicBezTo>
                      <a:pt x="0" y="43"/>
                      <a:pt x="0" y="47"/>
                      <a:pt x="1" y="50"/>
                    </a:cubicBezTo>
                    <a:cubicBezTo>
                      <a:pt x="2" y="61"/>
                      <a:pt x="6" y="69"/>
                      <a:pt x="9" y="73"/>
                    </a:cubicBezTo>
                    <a:cubicBezTo>
                      <a:pt x="11" y="75"/>
                      <a:pt x="12" y="76"/>
                      <a:pt x="14" y="77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16" y="77"/>
                      <a:pt x="17" y="76"/>
                      <a:pt x="18" y="75"/>
                    </a:cubicBezTo>
                    <a:cubicBezTo>
                      <a:pt x="22" y="71"/>
                      <a:pt x="26" y="62"/>
                      <a:pt x="28" y="50"/>
                    </a:cubicBezTo>
                  </a:path>
                </a:pathLst>
              </a:custGeom>
              <a:solidFill>
                <a:srgbClr val="9EDD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104"/>
              <p:cNvSpPr/>
              <p:nvPr/>
            </p:nvSpPr>
            <p:spPr bwMode="auto">
              <a:xfrm>
                <a:off x="3929063" y="3100388"/>
                <a:ext cx="422275" cy="146050"/>
              </a:xfrm>
              <a:custGeom>
                <a:avLst/>
                <a:gdLst>
                  <a:gd name="T0" fmla="*/ 214 w 266"/>
                  <a:gd name="T1" fmla="*/ 92 h 92"/>
                  <a:gd name="T2" fmla="*/ 266 w 266"/>
                  <a:gd name="T3" fmla="*/ 0 h 92"/>
                  <a:gd name="T4" fmla="*/ 138 w 266"/>
                  <a:gd name="T5" fmla="*/ 0 h 92"/>
                  <a:gd name="T6" fmla="*/ 0 w 266"/>
                  <a:gd name="T7" fmla="*/ 92 h 92"/>
                  <a:gd name="T8" fmla="*/ 214 w 266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92">
                    <a:moveTo>
                      <a:pt x="214" y="92"/>
                    </a:moveTo>
                    <a:lnTo>
                      <a:pt x="266" y="0"/>
                    </a:lnTo>
                    <a:lnTo>
                      <a:pt x="138" y="0"/>
                    </a:lnTo>
                    <a:lnTo>
                      <a:pt x="0" y="92"/>
                    </a:lnTo>
                    <a:lnTo>
                      <a:pt x="214" y="92"/>
                    </a:lnTo>
                    <a:close/>
                  </a:path>
                </a:pathLst>
              </a:custGeom>
              <a:solidFill>
                <a:srgbClr val="418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05"/>
              <p:cNvSpPr/>
              <p:nvPr/>
            </p:nvSpPr>
            <p:spPr bwMode="auto">
              <a:xfrm>
                <a:off x="3929063" y="3100388"/>
                <a:ext cx="422275" cy="146050"/>
              </a:xfrm>
              <a:custGeom>
                <a:avLst/>
                <a:gdLst>
                  <a:gd name="T0" fmla="*/ 214 w 266"/>
                  <a:gd name="T1" fmla="*/ 92 h 92"/>
                  <a:gd name="T2" fmla="*/ 266 w 266"/>
                  <a:gd name="T3" fmla="*/ 0 h 92"/>
                  <a:gd name="T4" fmla="*/ 138 w 266"/>
                  <a:gd name="T5" fmla="*/ 0 h 92"/>
                  <a:gd name="T6" fmla="*/ 0 w 266"/>
                  <a:gd name="T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6" h="92">
                    <a:moveTo>
                      <a:pt x="214" y="92"/>
                    </a:moveTo>
                    <a:lnTo>
                      <a:pt x="266" y="0"/>
                    </a:lnTo>
                    <a:lnTo>
                      <a:pt x="138" y="0"/>
                    </a:lnTo>
                    <a:lnTo>
                      <a:pt x="0" y="9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6"/>
              <p:cNvSpPr/>
              <p:nvPr/>
            </p:nvSpPr>
            <p:spPr bwMode="auto">
              <a:xfrm>
                <a:off x="3230563" y="3268663"/>
                <a:ext cx="265113" cy="139700"/>
              </a:xfrm>
              <a:custGeom>
                <a:avLst/>
                <a:gdLst>
                  <a:gd name="T0" fmla="*/ 94 w 124"/>
                  <a:gd name="T1" fmla="*/ 1 h 65"/>
                  <a:gd name="T2" fmla="*/ 124 w 124"/>
                  <a:gd name="T3" fmla="*/ 16 h 65"/>
                  <a:gd name="T4" fmla="*/ 75 w 124"/>
                  <a:gd name="T5" fmla="*/ 64 h 65"/>
                  <a:gd name="T6" fmla="*/ 27 w 124"/>
                  <a:gd name="T7" fmla="*/ 64 h 65"/>
                  <a:gd name="T8" fmla="*/ 13 w 124"/>
                  <a:gd name="T9" fmla="*/ 64 h 65"/>
                  <a:gd name="T10" fmla="*/ 0 w 124"/>
                  <a:gd name="T11" fmla="*/ 65 h 65"/>
                  <a:gd name="T12" fmla="*/ 94 w 124"/>
                  <a:gd name="T13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65">
                    <a:moveTo>
                      <a:pt x="94" y="1"/>
                    </a:moveTo>
                    <a:cubicBezTo>
                      <a:pt x="111" y="0"/>
                      <a:pt x="124" y="1"/>
                      <a:pt x="124" y="16"/>
                    </a:cubicBezTo>
                    <a:cubicBezTo>
                      <a:pt x="124" y="42"/>
                      <a:pt x="102" y="64"/>
                      <a:pt x="75" y="64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9" y="64"/>
                      <a:pt x="4" y="65"/>
                      <a:pt x="0" y="65"/>
                    </a:cubicBezTo>
                    <a:cubicBezTo>
                      <a:pt x="0" y="65"/>
                      <a:pt x="25" y="12"/>
                      <a:pt x="94" y="1"/>
                    </a:cubicBezTo>
                  </a:path>
                </a:pathLst>
              </a:custGeom>
              <a:solidFill>
                <a:srgbClr val="9EDD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4" name="Freeform 121"/>
            <p:cNvSpPr>
              <a:spLocks noEditPoints="1"/>
            </p:cNvSpPr>
            <p:nvPr/>
          </p:nvSpPr>
          <p:spPr bwMode="auto">
            <a:xfrm>
              <a:off x="10366" y="8891"/>
              <a:ext cx="285" cy="340"/>
            </a:xfrm>
            <a:custGeom>
              <a:avLst/>
              <a:gdLst>
                <a:gd name="T0" fmla="*/ 7 w 85"/>
                <a:gd name="T1" fmla="*/ 89 h 101"/>
                <a:gd name="T2" fmla="*/ 8 w 85"/>
                <a:gd name="T3" fmla="*/ 101 h 101"/>
                <a:gd name="T4" fmla="*/ 22 w 85"/>
                <a:gd name="T5" fmla="*/ 91 h 101"/>
                <a:gd name="T6" fmla="*/ 30 w 85"/>
                <a:gd name="T7" fmla="*/ 85 h 101"/>
                <a:gd name="T8" fmla="*/ 85 w 85"/>
                <a:gd name="T9" fmla="*/ 43 h 101"/>
                <a:gd name="T10" fmla="*/ 0 w 85"/>
                <a:gd name="T11" fmla="*/ 0 h 101"/>
                <a:gd name="T12" fmla="*/ 1 w 85"/>
                <a:gd name="T13" fmla="*/ 17 h 101"/>
                <a:gd name="T14" fmla="*/ 37 w 85"/>
                <a:gd name="T15" fmla="*/ 26 h 101"/>
                <a:gd name="T16" fmla="*/ 40 w 85"/>
                <a:gd name="T17" fmla="*/ 28 h 101"/>
                <a:gd name="T18" fmla="*/ 39 w 85"/>
                <a:gd name="T19" fmla="*/ 32 h 101"/>
                <a:gd name="T20" fmla="*/ 6 w 85"/>
                <a:gd name="T21" fmla="*/ 70 h 101"/>
                <a:gd name="T22" fmla="*/ 7 w 85"/>
                <a:gd name="T23" fmla="*/ 83 h 101"/>
                <a:gd name="T24" fmla="*/ 7 w 85"/>
                <a:gd name="T25" fmla="*/ 89 h 101"/>
                <a:gd name="T26" fmla="*/ 55 w 85"/>
                <a:gd name="T27" fmla="*/ 34 h 101"/>
                <a:gd name="T28" fmla="*/ 61 w 85"/>
                <a:gd name="T29" fmla="*/ 39 h 101"/>
                <a:gd name="T30" fmla="*/ 55 w 85"/>
                <a:gd name="T31" fmla="*/ 45 h 101"/>
                <a:gd name="T32" fmla="*/ 50 w 85"/>
                <a:gd name="T33" fmla="*/ 39 h 101"/>
                <a:gd name="T34" fmla="*/ 55 w 85"/>
                <a:gd name="T35" fmla="*/ 34 h 101"/>
                <a:gd name="T36" fmla="*/ 46 w 85"/>
                <a:gd name="T37" fmla="*/ 52 h 101"/>
                <a:gd name="T38" fmla="*/ 54 w 85"/>
                <a:gd name="T39" fmla="*/ 60 h 101"/>
                <a:gd name="T40" fmla="*/ 46 w 85"/>
                <a:gd name="T41" fmla="*/ 67 h 101"/>
                <a:gd name="T42" fmla="*/ 39 w 85"/>
                <a:gd name="T43" fmla="*/ 60 h 101"/>
                <a:gd name="T44" fmla="*/ 46 w 85"/>
                <a:gd name="T45" fmla="*/ 5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" h="101">
                  <a:moveTo>
                    <a:pt x="7" y="89"/>
                  </a:moveTo>
                  <a:cubicBezTo>
                    <a:pt x="8" y="101"/>
                    <a:pt x="8" y="101"/>
                    <a:pt x="8" y="101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0" y="85"/>
                    <a:pt x="30" y="85"/>
                    <a:pt x="30" y="85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9" y="26"/>
                    <a:pt x="40" y="27"/>
                    <a:pt x="40" y="28"/>
                  </a:cubicBezTo>
                  <a:cubicBezTo>
                    <a:pt x="41" y="29"/>
                    <a:pt x="40" y="31"/>
                    <a:pt x="39" y="32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7" y="83"/>
                    <a:pt x="7" y="83"/>
                    <a:pt x="7" y="83"/>
                  </a:cubicBezTo>
                  <a:lnTo>
                    <a:pt x="7" y="89"/>
                  </a:lnTo>
                  <a:close/>
                  <a:moveTo>
                    <a:pt x="55" y="34"/>
                  </a:moveTo>
                  <a:cubicBezTo>
                    <a:pt x="58" y="34"/>
                    <a:pt x="61" y="36"/>
                    <a:pt x="61" y="39"/>
                  </a:cubicBezTo>
                  <a:cubicBezTo>
                    <a:pt x="61" y="42"/>
                    <a:pt x="58" y="45"/>
                    <a:pt x="55" y="45"/>
                  </a:cubicBezTo>
                  <a:cubicBezTo>
                    <a:pt x="52" y="45"/>
                    <a:pt x="50" y="42"/>
                    <a:pt x="50" y="39"/>
                  </a:cubicBezTo>
                  <a:cubicBezTo>
                    <a:pt x="50" y="36"/>
                    <a:pt x="52" y="34"/>
                    <a:pt x="55" y="34"/>
                  </a:cubicBezTo>
                  <a:moveTo>
                    <a:pt x="46" y="52"/>
                  </a:moveTo>
                  <a:cubicBezTo>
                    <a:pt x="50" y="52"/>
                    <a:pt x="54" y="56"/>
                    <a:pt x="54" y="60"/>
                  </a:cubicBezTo>
                  <a:cubicBezTo>
                    <a:pt x="54" y="64"/>
                    <a:pt x="50" y="67"/>
                    <a:pt x="46" y="67"/>
                  </a:cubicBezTo>
                  <a:cubicBezTo>
                    <a:pt x="42" y="67"/>
                    <a:pt x="39" y="64"/>
                    <a:pt x="39" y="60"/>
                  </a:cubicBezTo>
                  <a:cubicBezTo>
                    <a:pt x="39" y="56"/>
                    <a:pt x="42" y="52"/>
                    <a:pt x="46" y="52"/>
                  </a:cubicBezTo>
                </a:path>
              </a:pathLst>
            </a:custGeom>
            <a:solidFill>
              <a:srgbClr val="F8F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54685" y="1155700"/>
            <a:ext cx="407035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通过vi编辑该文件，显示内容如下：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680" y="1662430"/>
            <a:ext cx="5096510" cy="33147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sp>
        <p:nvSpPr>
          <p:cNvPr id="19" name="矩形 18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54685" y="614045"/>
            <a:ext cx="499999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1.3.2 实例二：设置虚拟机上网方式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对角圆角矩形 1"/>
          <p:cNvSpPr/>
          <p:nvPr/>
        </p:nvSpPr>
        <p:spPr>
          <a:xfrm>
            <a:off x="222885" y="1275715"/>
            <a:ext cx="7158990" cy="2087880"/>
          </a:xfrm>
          <a:prstGeom prst="round2DiagRect">
            <a:avLst/>
          </a:prstGeom>
          <a:noFill/>
          <a:ln w="28575" cmpd="dbl">
            <a:solidFill>
              <a:srgbClr val="CCD230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700" y="1292860"/>
            <a:ext cx="721931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修改代码，静态分配IP地址，设置DNS，启动立即生效。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40" y="1799590"/>
            <a:ext cx="6772275" cy="1447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17270" y="3505200"/>
            <a:ext cx="827976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新增代码，设置虚拟机IP地址为192.168.0.104，默认网关为192.168.0.1。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r="1927"/>
          <a:stretch>
            <a:fillRect/>
          </a:stretch>
        </p:blipFill>
        <p:spPr>
          <a:xfrm>
            <a:off x="1417320" y="4040505"/>
            <a:ext cx="6819265" cy="7905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sp>
        <p:nvSpPr>
          <p:cNvPr id="17" name="矩形 16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" name="对角圆角矩形 4"/>
          <p:cNvSpPr/>
          <p:nvPr/>
        </p:nvSpPr>
        <p:spPr>
          <a:xfrm>
            <a:off x="1267460" y="3597910"/>
            <a:ext cx="7703185" cy="1343025"/>
          </a:xfrm>
          <a:prstGeom prst="round2DiagRect">
            <a:avLst/>
          </a:prstGeom>
          <a:noFill/>
          <a:ln w="28575" cmpd="dbl">
            <a:solidFill>
              <a:srgbClr val="1EA6BB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54685" y="614045"/>
            <a:ext cx="499999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1.3.2 实例二：设置虚拟机上网方式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7670" y="1148080"/>
            <a:ext cx="8328025" cy="874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修改完毕后保存并退出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vi，执行命令systemctl restart network.service重启网络，验证是否可以联网。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027430" y="2071370"/>
            <a:ext cx="7237730" cy="2900045"/>
            <a:chOff x="892" y="4449"/>
            <a:chExt cx="12614" cy="505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rcRect t="91307"/>
            <a:stretch>
              <a:fillRect/>
            </a:stretch>
          </p:blipFill>
          <p:spPr>
            <a:xfrm>
              <a:off x="892" y="8555"/>
              <a:ext cx="12615" cy="94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rcRect b="62348"/>
            <a:stretch>
              <a:fillRect/>
            </a:stretch>
          </p:blipFill>
          <p:spPr>
            <a:xfrm>
              <a:off x="892" y="4449"/>
              <a:ext cx="12615" cy="4106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 常用功能</a:t>
            </a:r>
          </a:p>
        </p:txBody>
      </p:sp>
      <p:sp>
        <p:nvSpPr>
          <p:cNvPr id="17" name="矩形 16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rgbClr val="A9A3B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  <a:ln>
            <a:solidFill>
              <a:srgbClr val="A9A3BF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654685" y="614045"/>
            <a:ext cx="4999990" cy="460375"/>
          </a:xfrm>
          <a:prstGeom prst="rect">
            <a:avLst/>
          </a:prstGeom>
          <a:ln w="28575" cmpd="dbl">
            <a:solidFill>
              <a:srgbClr val="A9A3BF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1.3.2 实例二：设置虚拟机上网方式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8495" y="55245"/>
            <a:ext cx="49961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1.4 小结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57132" y="651040"/>
            <a:ext cx="8119458" cy="4371810"/>
            <a:chOff x="2361" y="1067"/>
            <a:chExt cx="13897" cy="8121"/>
          </a:xfrm>
        </p:grpSpPr>
        <p:sp>
          <p:nvSpPr>
            <p:cNvPr id="6" name="对角圆角矩形 5"/>
            <p:cNvSpPr/>
            <p:nvPr/>
          </p:nvSpPr>
          <p:spPr>
            <a:xfrm>
              <a:off x="2361" y="1067"/>
              <a:ext cx="13315" cy="7576"/>
            </a:xfrm>
            <a:prstGeom prst="round2Diag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对角圆角矩形 6"/>
            <p:cNvSpPr/>
            <p:nvPr/>
          </p:nvSpPr>
          <p:spPr>
            <a:xfrm>
              <a:off x="2943" y="1612"/>
              <a:ext cx="13315" cy="7576"/>
            </a:xfrm>
            <a:prstGeom prst="round2DiagRect">
              <a:avLst/>
            </a:prstGeom>
            <a:solidFill>
              <a:srgbClr val="EC6D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97255" y="1048385"/>
            <a:ext cx="7851140" cy="3830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本章通过实例学习了在Windows 7系统中安装VMware和VirtualBox的方法。介绍了Linux的内核版本命名方式及发行版本的不同分类；以CentOS 7为例在虚拟机中安装操作系统，并演示了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虚拟机工具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安装方法，以实现更多的功能。为了方便在主机和虚拟机CentOS之间进行文件传输，实例演示了设置共享目录的过程；为了避免使用超级用户权限进行误操作而导致系统崩溃，实例演示了创建和管理虚拟机快照的方法，从而能够将系统快速恢复到正常状态。最后详细讲解了虚拟机上网的3种主要方式，即桥接模式、NAT模式和Host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Only模式，并通过实例演示了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配置桥接方式上网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的详细过程，保障了虚拟机CentOS能够访问Internet获取网络资源。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8495" y="55245"/>
            <a:ext cx="20180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1.5 习题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10185" y="579120"/>
            <a:ext cx="8723630" cy="47890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一、填空题</a:t>
            </a: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指通过软件模拟的具有完整硬件系统功能的、运行在一个完全隔离环境中的完整计算机系统。</a:t>
            </a: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2.谭宁邦教授开发了</a:t>
            </a:r>
            <a:r>
              <a:rPr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，意思是mini UNIX，并且与UNIX兼容，支持x86个人计算机。</a:t>
            </a: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3.Linux有</a:t>
            </a:r>
            <a:r>
              <a:rPr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之分。</a:t>
            </a: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4.使用虚拟机时，往往需要实现主机与虚拟机系统之间的文件传输，当安装好</a:t>
            </a:r>
            <a:r>
              <a:rPr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后，就可以设置共享目录来实现该操作。</a:t>
            </a: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是虚拟机磁盘文件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VMDK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在某个时间点的复本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6.安装完VMware Workstation之后，网络连接里会多出两个虚拟网卡:</a:t>
            </a:r>
            <a:r>
              <a:rPr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7.虚拟机上网的3种主要方式是</a:t>
            </a:r>
            <a:r>
              <a:rPr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u="sng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和Host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Only。</a:t>
            </a:r>
          </a:p>
        </p:txBody>
      </p:sp>
      <p:pic>
        <p:nvPicPr>
          <p:cNvPr id="7169" name="图片 1" descr="问号6.jpg"/>
          <p:cNvPicPr>
            <a:picLocks noGrp="1"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8925" y="-167640"/>
            <a:ext cx="1303020" cy="14903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8495" y="55245"/>
            <a:ext cx="20180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1.5 习题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58495" y="864235"/>
            <a:ext cx="7934325" cy="3876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二、选择题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是原始虚拟机全部状态的一个镜像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快照   B.克隆   C.复制   D.剪切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2./etc/fstab文件中包含6个字段，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表示文件系统的类型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A.&lt;file system&gt;   B.&lt;mount point&gt;   C.&lt;type&gt;D.&lt;options&gt; 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3.设置共享目录，需要执行“虚拟机”→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命令。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A.设置   B.共享   C.执行    D.目录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4.以下不属于RedHat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系列的是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A.RedHat   B.Fedora Core   C.CentOS   D.Ubuntu</a:t>
            </a:r>
          </a:p>
        </p:txBody>
      </p:sp>
      <p:pic>
        <p:nvPicPr>
          <p:cNvPr id="4097" name="图片 1" descr="问号3.jpg"/>
          <p:cNvPicPr>
            <a:picLocks noGrp="1"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93000" y="3153410"/>
            <a:ext cx="1651000" cy="19900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8495" y="55245"/>
            <a:ext cx="20180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1.5 习题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38455" y="523875"/>
            <a:ext cx="27622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98500" y="577215"/>
            <a:ext cx="774700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5.系统内核版本号通常由3段数字组成，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表示错误修补的次数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A.x    B.y    C.z   D.g 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下列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不是流行的虚拟机软件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A.VMware   B.HyperSnap   C.VirtualBox   D.Virtual PC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54685" y="2283750"/>
            <a:ext cx="6249035" cy="1799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三、简答题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如何在系统启动时运行某项工作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简述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/etc/fstab文件的作用。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简述虚拟机快照的作用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4" name="图片 1" descr="问号21.jpg"/>
          <p:cNvPicPr>
            <a:picLocks noGrp="1"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1145" y="3251200"/>
            <a:ext cx="2522855" cy="1892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05815" y="1031240"/>
            <a:ext cx="753300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本实例讲解在Windows 7系统中安装VMware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Workstation 14.1.8 Pro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中文免费版的详细步骤。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751705" y="4655820"/>
            <a:ext cx="311531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图1</a:t>
            </a:r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 VMware安装向导窗口</a:t>
            </a:r>
          </a:p>
        </p:txBody>
      </p:sp>
      <p:pic>
        <p:nvPicPr>
          <p:cNvPr id="16" name="图片 15" descr="1-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24705" y="2146300"/>
            <a:ext cx="3300730" cy="258064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27455" y="2218055"/>
            <a:ext cx="2854325" cy="2584449"/>
          </a:xfrm>
          <a:prstGeom prst="rightArrowCallout">
            <a:avLst/>
          </a:prstGeom>
          <a:solidFill>
            <a:srgbClr val="C5DABB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下载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VMware软件后，双击安装文件，弹出安装向导窗口，如图1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1所示。</a:t>
            </a:r>
          </a:p>
        </p:txBody>
      </p:sp>
      <p:sp>
        <p:nvSpPr>
          <p:cNvPr id="6" name="矩形 5"/>
          <p:cNvSpPr/>
          <p:nvPr/>
        </p:nvSpPr>
        <p:spPr>
          <a:xfrm rot="13500000">
            <a:off x="131514" y="172189"/>
            <a:ext cx="291422" cy="29142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 rot="13500000">
            <a:off x="384971" y="206059"/>
            <a:ext cx="223681" cy="2236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3175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8495" y="55245"/>
            <a:ext cx="259778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 </a:t>
            </a:r>
            <a:r>
              <a:rPr 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虚拟机简介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338455" y="523875"/>
            <a:ext cx="290703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69290" y="631825"/>
            <a:ext cx="6855460" cy="460375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1.1.1 实例一：安装虚拟机VMware Workstation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0" y="3164699"/>
            <a:ext cx="9199038" cy="2428232"/>
            <a:chOff x="-384881" y="4219599"/>
            <a:chExt cx="12265384" cy="323764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875284" flipH="1" flipV="1">
              <a:off x="5315497" y="4043424"/>
              <a:ext cx="791245" cy="114359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26393" flipV="1">
              <a:off x="4993578" y="4821369"/>
              <a:ext cx="397039" cy="691845"/>
            </a:xfrm>
            <a:prstGeom prst="rect">
              <a:avLst/>
            </a:prstGeom>
          </p:spPr>
        </p:pic>
        <p:sp>
          <p:nvSpPr>
            <p:cNvPr id="5" name="五角星 4"/>
            <p:cNvSpPr/>
            <p:nvPr/>
          </p:nvSpPr>
          <p:spPr>
            <a:xfrm flipV="1">
              <a:off x="5246607" y="5811700"/>
              <a:ext cx="346956" cy="366799"/>
            </a:xfrm>
            <a:prstGeom prst="star5">
              <a:avLst/>
            </a:prstGeom>
            <a:solidFill>
              <a:srgbClr val="D39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95820" flipV="1">
              <a:off x="5602620" y="5988649"/>
              <a:ext cx="563428" cy="36975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106053" y="5737332"/>
              <a:ext cx="332165" cy="33216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280051" y="5293815"/>
              <a:ext cx="1219200" cy="12192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798868" y="5441111"/>
              <a:ext cx="247650" cy="24765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7481478" y="5632052"/>
              <a:ext cx="697165" cy="413942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353454" y="6168868"/>
              <a:ext cx="652212" cy="47896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7488589" y="6235239"/>
              <a:ext cx="682941" cy="682941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635742" y="5567322"/>
              <a:ext cx="538419" cy="54262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639925" y="5903415"/>
              <a:ext cx="514176" cy="51417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26393" flipV="1">
              <a:off x="5354702" y="6204605"/>
              <a:ext cx="492407" cy="85802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537283" y="6008490"/>
              <a:ext cx="704575" cy="572467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118896" flipV="1">
              <a:off x="2990364" y="5925471"/>
              <a:ext cx="513336" cy="729899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454092" y="5312490"/>
              <a:ext cx="472581" cy="43935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865004" y="6162349"/>
              <a:ext cx="594195" cy="594195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0155586" y="6459447"/>
              <a:ext cx="479799" cy="47979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9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761721" y="6431404"/>
              <a:ext cx="571245" cy="571245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0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035454" y="6383727"/>
              <a:ext cx="521632" cy="513481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788488" y="6069500"/>
              <a:ext cx="779894" cy="779894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185765" y="5485282"/>
              <a:ext cx="278263" cy="486960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0779433" y="6597368"/>
              <a:ext cx="460712" cy="61548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19513" flipV="1">
              <a:off x="65819" y="6462961"/>
              <a:ext cx="563428" cy="36975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466598" y="6584722"/>
              <a:ext cx="697165" cy="413942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3765783" y="4850300"/>
              <a:ext cx="1219200" cy="121920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074428" y="5591603"/>
              <a:ext cx="682941" cy="68294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324599" y="5790820"/>
              <a:ext cx="182598" cy="319546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733380" flipV="1">
              <a:off x="6814265" y="6578295"/>
              <a:ext cx="472581" cy="439353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521718" y="6428160"/>
              <a:ext cx="472581" cy="43935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57217" flipV="1">
              <a:off x="8325932" y="5389710"/>
              <a:ext cx="305445" cy="434304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35711" flipV="1">
              <a:off x="7410691" y="5138429"/>
              <a:ext cx="421537" cy="41495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348501" y="6592928"/>
              <a:ext cx="479799" cy="479799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603859" y="5774142"/>
              <a:ext cx="571245" cy="571245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26393" flipV="1">
              <a:off x="3223501" y="5501495"/>
              <a:ext cx="397039" cy="691845"/>
            </a:xfrm>
            <a:prstGeom prst="rect">
              <a:avLst/>
            </a:prstGeom>
          </p:spPr>
        </p:pic>
        <p:sp>
          <p:nvSpPr>
            <p:cNvPr id="38" name="五角星 37"/>
            <p:cNvSpPr/>
            <p:nvPr/>
          </p:nvSpPr>
          <p:spPr>
            <a:xfrm flipV="1">
              <a:off x="3567629" y="6520842"/>
              <a:ext cx="286191" cy="302559"/>
            </a:xfrm>
            <a:prstGeom prst="star5">
              <a:avLst/>
            </a:prstGeom>
            <a:solidFill>
              <a:srgbClr val="D399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-384881" y="6374041"/>
              <a:ext cx="538419" cy="542625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303577" y="6635406"/>
              <a:ext cx="332165" cy="332165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26393" flipV="1">
              <a:off x="9031410" y="6470843"/>
              <a:ext cx="397039" cy="69184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591517" y="6178499"/>
              <a:ext cx="538419" cy="542625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2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217606" y="6215086"/>
              <a:ext cx="322957" cy="317911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714705" flipV="1">
              <a:off x="9086349" y="6162985"/>
              <a:ext cx="499304" cy="296462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25988" y="6647837"/>
              <a:ext cx="247650" cy="247650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125893" y="5713333"/>
              <a:ext cx="332165" cy="332165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92943" flipV="1">
              <a:off x="9545156" y="5664811"/>
              <a:ext cx="890888" cy="890888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2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452955" flipV="1">
              <a:off x="11141066" y="6307175"/>
              <a:ext cx="739437" cy="739437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3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48595" y="5449039"/>
              <a:ext cx="377771" cy="377771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1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42193" y="6674679"/>
              <a:ext cx="250884" cy="250884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2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57217" flipV="1">
              <a:off x="6496861" y="6801664"/>
              <a:ext cx="305445" cy="434304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579829" y="5495742"/>
              <a:ext cx="434662" cy="434662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0000" flipV="1">
              <a:off x="6970301" y="6233251"/>
              <a:ext cx="442155" cy="442155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228700" flipV="1">
              <a:off x="3187680" y="6701017"/>
              <a:ext cx="756224" cy="756224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0514936" y="6030054"/>
              <a:ext cx="563472" cy="554668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564040" y="6284918"/>
              <a:ext cx="247650" cy="247650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2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344277" y="6791693"/>
              <a:ext cx="322957" cy="317911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242342" y="5737332"/>
              <a:ext cx="247650" cy="247650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824101" y="5850661"/>
              <a:ext cx="306604" cy="306604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1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105527" y="4944666"/>
              <a:ext cx="594195" cy="594195"/>
            </a:xfrm>
            <a:prstGeom prst="rect">
              <a:avLst/>
            </a:prstGeom>
          </p:spPr>
        </p:pic>
      </p:grpSp>
      <p:grpSp>
        <p:nvGrpSpPr>
          <p:cNvPr id="70" name="组合 69"/>
          <p:cNvGrpSpPr/>
          <p:nvPr/>
        </p:nvGrpSpPr>
        <p:grpSpPr>
          <a:xfrm rot="152166">
            <a:off x="7374636" y="475154"/>
            <a:ext cx="847643" cy="684790"/>
            <a:chOff x="160835" y="2667226"/>
            <a:chExt cx="1359591" cy="1098381"/>
          </a:xfrm>
        </p:grpSpPr>
        <p:sp>
          <p:nvSpPr>
            <p:cNvPr id="71" name="等腰三角形 53"/>
            <p:cNvSpPr/>
            <p:nvPr/>
          </p:nvSpPr>
          <p:spPr>
            <a:xfrm rot="2435628">
              <a:off x="841652" y="2667226"/>
              <a:ext cx="360541" cy="1098381"/>
            </a:xfrm>
            <a:custGeom>
              <a:avLst/>
              <a:gdLst>
                <a:gd name="connsiteX0" fmla="*/ 0 w 654998"/>
                <a:gd name="connsiteY0" fmla="*/ 847120 h 847120"/>
                <a:gd name="connsiteX1" fmla="*/ 327499 w 654998"/>
                <a:gd name="connsiteY1" fmla="*/ 0 h 847120"/>
                <a:gd name="connsiteX2" fmla="*/ 654998 w 654998"/>
                <a:gd name="connsiteY2" fmla="*/ 847120 h 847120"/>
                <a:gd name="connsiteX3" fmla="*/ 0 w 654998"/>
                <a:gd name="connsiteY3" fmla="*/ 847120 h 847120"/>
                <a:gd name="connsiteX0-1" fmla="*/ 0 w 338846"/>
                <a:gd name="connsiteY0-2" fmla="*/ 847120 h 1093560"/>
                <a:gd name="connsiteX1-3" fmla="*/ 327499 w 338846"/>
                <a:gd name="connsiteY1-4" fmla="*/ 0 h 1093560"/>
                <a:gd name="connsiteX2-5" fmla="*/ 338846 w 338846"/>
                <a:gd name="connsiteY2-6" fmla="*/ 1093560 h 1093560"/>
                <a:gd name="connsiteX3-7" fmla="*/ 0 w 338846"/>
                <a:gd name="connsiteY3-8" fmla="*/ 847120 h 1093560"/>
                <a:gd name="connsiteX0-9" fmla="*/ 0 w 338846"/>
                <a:gd name="connsiteY0-10" fmla="*/ 851941 h 1098381"/>
                <a:gd name="connsiteX1-11" fmla="*/ 323366 w 338846"/>
                <a:gd name="connsiteY1-12" fmla="*/ 0 h 1098381"/>
                <a:gd name="connsiteX2-13" fmla="*/ 338846 w 338846"/>
                <a:gd name="connsiteY2-14" fmla="*/ 1098381 h 1098381"/>
                <a:gd name="connsiteX3-15" fmla="*/ 0 w 338846"/>
                <a:gd name="connsiteY3-16" fmla="*/ 851941 h 1098381"/>
                <a:gd name="connsiteX0-17" fmla="*/ 0 w 351587"/>
                <a:gd name="connsiteY0-18" fmla="*/ 841952 h 1098381"/>
                <a:gd name="connsiteX1-19" fmla="*/ 336107 w 351587"/>
                <a:gd name="connsiteY1-20" fmla="*/ 0 h 1098381"/>
                <a:gd name="connsiteX2-21" fmla="*/ 351587 w 351587"/>
                <a:gd name="connsiteY2-22" fmla="*/ 1098381 h 1098381"/>
                <a:gd name="connsiteX3-23" fmla="*/ 0 w 351587"/>
                <a:gd name="connsiteY3-24" fmla="*/ 841952 h 1098381"/>
                <a:gd name="connsiteX0-25" fmla="*/ 0 w 360541"/>
                <a:gd name="connsiteY0-26" fmla="*/ 841262 h 1098381"/>
                <a:gd name="connsiteX1-27" fmla="*/ 345061 w 360541"/>
                <a:gd name="connsiteY1-28" fmla="*/ 0 h 1098381"/>
                <a:gd name="connsiteX2-29" fmla="*/ 360541 w 360541"/>
                <a:gd name="connsiteY2-30" fmla="*/ 1098381 h 1098381"/>
                <a:gd name="connsiteX3-31" fmla="*/ 0 w 360541"/>
                <a:gd name="connsiteY3-32" fmla="*/ 841262 h 10983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0541" h="1098381">
                  <a:moveTo>
                    <a:pt x="0" y="841262"/>
                  </a:moveTo>
                  <a:lnTo>
                    <a:pt x="345061" y="0"/>
                  </a:lnTo>
                  <a:lnTo>
                    <a:pt x="360541" y="1098381"/>
                  </a:lnTo>
                  <a:lnTo>
                    <a:pt x="0" y="841262"/>
                  </a:lnTo>
                  <a:close/>
                </a:path>
              </a:pathLst>
            </a:custGeom>
            <a:solidFill>
              <a:srgbClr val="EC6D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2" name="等腰三角形 54"/>
            <p:cNvSpPr/>
            <p:nvPr/>
          </p:nvSpPr>
          <p:spPr>
            <a:xfrm rot="3769265">
              <a:off x="685638" y="2398772"/>
              <a:ext cx="309985" cy="1359591"/>
            </a:xfrm>
            <a:custGeom>
              <a:avLst/>
              <a:gdLst>
                <a:gd name="connsiteX0" fmla="*/ 0 w 319467"/>
                <a:gd name="connsiteY0" fmla="*/ 919294 h 919294"/>
                <a:gd name="connsiteX1" fmla="*/ 319467 w 319467"/>
                <a:gd name="connsiteY1" fmla="*/ 0 h 919294"/>
                <a:gd name="connsiteX2" fmla="*/ 319467 w 319467"/>
                <a:gd name="connsiteY2" fmla="*/ 919294 h 919294"/>
                <a:gd name="connsiteX3" fmla="*/ 0 w 319467"/>
                <a:gd name="connsiteY3" fmla="*/ 919294 h 919294"/>
                <a:gd name="connsiteX0-1" fmla="*/ 0 w 309985"/>
                <a:gd name="connsiteY0-2" fmla="*/ 1359591 h 1359591"/>
                <a:gd name="connsiteX1-3" fmla="*/ 309985 w 309985"/>
                <a:gd name="connsiteY1-4" fmla="*/ 0 h 1359591"/>
                <a:gd name="connsiteX2-5" fmla="*/ 309985 w 309985"/>
                <a:gd name="connsiteY2-6" fmla="*/ 919294 h 1359591"/>
                <a:gd name="connsiteX3-7" fmla="*/ 0 w 309985"/>
                <a:gd name="connsiteY3-8" fmla="*/ 1359591 h 135959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985" h="1359591">
                  <a:moveTo>
                    <a:pt x="0" y="1359591"/>
                  </a:moveTo>
                  <a:lnTo>
                    <a:pt x="309985" y="0"/>
                  </a:lnTo>
                  <a:lnTo>
                    <a:pt x="309985" y="919294"/>
                  </a:lnTo>
                  <a:lnTo>
                    <a:pt x="0" y="1359591"/>
                  </a:lnTo>
                  <a:close/>
                </a:path>
              </a:pathLst>
            </a:custGeom>
            <a:solidFill>
              <a:srgbClr val="418A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76" name="组合 75"/>
          <p:cNvGrpSpPr/>
          <p:nvPr/>
        </p:nvGrpSpPr>
        <p:grpSpPr>
          <a:xfrm rot="152166">
            <a:off x="771453" y="2320781"/>
            <a:ext cx="765162" cy="618156"/>
            <a:chOff x="160835" y="2667226"/>
            <a:chExt cx="1359591" cy="1098381"/>
          </a:xfrm>
        </p:grpSpPr>
        <p:sp>
          <p:nvSpPr>
            <p:cNvPr id="77" name="等腰三角形 53"/>
            <p:cNvSpPr/>
            <p:nvPr/>
          </p:nvSpPr>
          <p:spPr>
            <a:xfrm rot="2435628">
              <a:off x="841652" y="2667226"/>
              <a:ext cx="360541" cy="1098381"/>
            </a:xfrm>
            <a:custGeom>
              <a:avLst/>
              <a:gdLst>
                <a:gd name="connsiteX0" fmla="*/ 0 w 654998"/>
                <a:gd name="connsiteY0" fmla="*/ 847120 h 847120"/>
                <a:gd name="connsiteX1" fmla="*/ 327499 w 654998"/>
                <a:gd name="connsiteY1" fmla="*/ 0 h 847120"/>
                <a:gd name="connsiteX2" fmla="*/ 654998 w 654998"/>
                <a:gd name="connsiteY2" fmla="*/ 847120 h 847120"/>
                <a:gd name="connsiteX3" fmla="*/ 0 w 654998"/>
                <a:gd name="connsiteY3" fmla="*/ 847120 h 847120"/>
                <a:gd name="connsiteX0-1" fmla="*/ 0 w 338846"/>
                <a:gd name="connsiteY0-2" fmla="*/ 847120 h 1093560"/>
                <a:gd name="connsiteX1-3" fmla="*/ 327499 w 338846"/>
                <a:gd name="connsiteY1-4" fmla="*/ 0 h 1093560"/>
                <a:gd name="connsiteX2-5" fmla="*/ 338846 w 338846"/>
                <a:gd name="connsiteY2-6" fmla="*/ 1093560 h 1093560"/>
                <a:gd name="connsiteX3-7" fmla="*/ 0 w 338846"/>
                <a:gd name="connsiteY3-8" fmla="*/ 847120 h 1093560"/>
                <a:gd name="connsiteX0-9" fmla="*/ 0 w 338846"/>
                <a:gd name="connsiteY0-10" fmla="*/ 851941 h 1098381"/>
                <a:gd name="connsiteX1-11" fmla="*/ 323366 w 338846"/>
                <a:gd name="connsiteY1-12" fmla="*/ 0 h 1098381"/>
                <a:gd name="connsiteX2-13" fmla="*/ 338846 w 338846"/>
                <a:gd name="connsiteY2-14" fmla="*/ 1098381 h 1098381"/>
                <a:gd name="connsiteX3-15" fmla="*/ 0 w 338846"/>
                <a:gd name="connsiteY3-16" fmla="*/ 851941 h 1098381"/>
                <a:gd name="connsiteX0-17" fmla="*/ 0 w 351587"/>
                <a:gd name="connsiteY0-18" fmla="*/ 841952 h 1098381"/>
                <a:gd name="connsiteX1-19" fmla="*/ 336107 w 351587"/>
                <a:gd name="connsiteY1-20" fmla="*/ 0 h 1098381"/>
                <a:gd name="connsiteX2-21" fmla="*/ 351587 w 351587"/>
                <a:gd name="connsiteY2-22" fmla="*/ 1098381 h 1098381"/>
                <a:gd name="connsiteX3-23" fmla="*/ 0 w 351587"/>
                <a:gd name="connsiteY3-24" fmla="*/ 841952 h 1098381"/>
                <a:gd name="connsiteX0-25" fmla="*/ 0 w 360541"/>
                <a:gd name="connsiteY0-26" fmla="*/ 841262 h 1098381"/>
                <a:gd name="connsiteX1-27" fmla="*/ 345061 w 360541"/>
                <a:gd name="connsiteY1-28" fmla="*/ 0 h 1098381"/>
                <a:gd name="connsiteX2-29" fmla="*/ 360541 w 360541"/>
                <a:gd name="connsiteY2-30" fmla="*/ 1098381 h 1098381"/>
                <a:gd name="connsiteX3-31" fmla="*/ 0 w 360541"/>
                <a:gd name="connsiteY3-32" fmla="*/ 841262 h 10983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60541" h="1098381">
                  <a:moveTo>
                    <a:pt x="0" y="841262"/>
                  </a:moveTo>
                  <a:lnTo>
                    <a:pt x="345061" y="0"/>
                  </a:lnTo>
                  <a:lnTo>
                    <a:pt x="360541" y="1098381"/>
                  </a:lnTo>
                  <a:lnTo>
                    <a:pt x="0" y="841262"/>
                  </a:lnTo>
                  <a:close/>
                </a:path>
              </a:pathLst>
            </a:custGeom>
            <a:solidFill>
              <a:srgbClr val="FEC3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8" name="等腰三角形 54"/>
            <p:cNvSpPr/>
            <p:nvPr/>
          </p:nvSpPr>
          <p:spPr>
            <a:xfrm rot="3769265">
              <a:off x="685638" y="2398772"/>
              <a:ext cx="309985" cy="1359591"/>
            </a:xfrm>
            <a:custGeom>
              <a:avLst/>
              <a:gdLst>
                <a:gd name="connsiteX0" fmla="*/ 0 w 319467"/>
                <a:gd name="connsiteY0" fmla="*/ 919294 h 919294"/>
                <a:gd name="connsiteX1" fmla="*/ 319467 w 319467"/>
                <a:gd name="connsiteY1" fmla="*/ 0 h 919294"/>
                <a:gd name="connsiteX2" fmla="*/ 319467 w 319467"/>
                <a:gd name="connsiteY2" fmla="*/ 919294 h 919294"/>
                <a:gd name="connsiteX3" fmla="*/ 0 w 319467"/>
                <a:gd name="connsiteY3" fmla="*/ 919294 h 919294"/>
                <a:gd name="connsiteX0-1" fmla="*/ 0 w 309985"/>
                <a:gd name="connsiteY0-2" fmla="*/ 1359591 h 1359591"/>
                <a:gd name="connsiteX1-3" fmla="*/ 309985 w 309985"/>
                <a:gd name="connsiteY1-4" fmla="*/ 0 h 1359591"/>
                <a:gd name="connsiteX2-5" fmla="*/ 309985 w 309985"/>
                <a:gd name="connsiteY2-6" fmla="*/ 919294 h 1359591"/>
                <a:gd name="connsiteX3-7" fmla="*/ 0 w 309985"/>
                <a:gd name="connsiteY3-8" fmla="*/ 1359591 h 135959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985" h="1359591">
                  <a:moveTo>
                    <a:pt x="0" y="1359591"/>
                  </a:moveTo>
                  <a:lnTo>
                    <a:pt x="309985" y="0"/>
                  </a:lnTo>
                  <a:lnTo>
                    <a:pt x="309985" y="919294"/>
                  </a:lnTo>
                  <a:lnTo>
                    <a:pt x="0" y="1359591"/>
                  </a:lnTo>
                  <a:close/>
                </a:path>
              </a:pathLst>
            </a:custGeom>
            <a:solidFill>
              <a:srgbClr val="418A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矩形 1"/>
          <p:cNvSpPr/>
          <p:nvPr/>
        </p:nvSpPr>
        <p:spPr>
          <a:xfrm>
            <a:off x="2480310" y="1470660"/>
            <a:ext cx="4183380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spc="300" dirty="0">
                <a:solidFill>
                  <a:srgbClr val="1EA6B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谢谢观看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random/>
      </p:transition>
    </mc:Choice>
    <mc:Fallback xmlns="">
      <p:transition spd="med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24,&quot;width&quot;:621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10,&quot;width&quot;:244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55,&quot;width&quot;:518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10,&quot;width&quot;:2443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98,&quot;width&quot;:5191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20,&quot;width&quot;:555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33,&quot;width&quot;:585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500,&quot;width&quot;:4500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97,&quot;width&quot;:6095}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B8989"/>
      </a:dk2>
      <a:lt2>
        <a:srgbClr val="F0F0F0"/>
      </a:lt2>
      <a:accent1>
        <a:srgbClr val="1EA6BB"/>
      </a:accent1>
      <a:accent2>
        <a:srgbClr val="9AACAF"/>
      </a:accent2>
      <a:accent3>
        <a:srgbClr val="1EA6BB"/>
      </a:accent3>
      <a:accent4>
        <a:srgbClr val="9AACAF"/>
      </a:accent4>
      <a:accent5>
        <a:srgbClr val="1EA6BB"/>
      </a:accent5>
      <a:accent6>
        <a:srgbClr val="9AACAF"/>
      </a:accent6>
      <a:hlink>
        <a:srgbClr val="1EA6BB"/>
      </a:hlink>
      <a:folHlink>
        <a:srgbClr val="9AAC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1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1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1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1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1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1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2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2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2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2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2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2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2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2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2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2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3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3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3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3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3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3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3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3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3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3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4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4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4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4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4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4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4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4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4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4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5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5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5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5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5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5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5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5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5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5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6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6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6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6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6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6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6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6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6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6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7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7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7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7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7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7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7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7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7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7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8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8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B8989"/>
    </a:dk2>
    <a:lt2>
      <a:srgbClr val="F0F0F0"/>
    </a:lt2>
    <a:accent1>
      <a:srgbClr val="1EA6BB"/>
    </a:accent1>
    <a:accent2>
      <a:srgbClr val="9AACAF"/>
    </a:accent2>
    <a:accent3>
      <a:srgbClr val="1EA6BB"/>
    </a:accent3>
    <a:accent4>
      <a:srgbClr val="9AACAF"/>
    </a:accent4>
    <a:accent5>
      <a:srgbClr val="1EA6BB"/>
    </a:accent5>
    <a:accent6>
      <a:srgbClr val="9AACAF"/>
    </a:accent6>
    <a:hlink>
      <a:srgbClr val="1EA6BB"/>
    </a:hlink>
    <a:folHlink>
      <a:srgbClr val="9AACA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4292</TotalTime>
  <Words>6592</Words>
  <Application>Microsoft Office PowerPoint</Application>
  <PresentationFormat>全屏显示(16:9)</PresentationFormat>
  <Paragraphs>474</Paragraphs>
  <Slides>90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98" baseType="lpstr">
      <vt:lpstr>Gill Sans</vt:lpstr>
      <vt:lpstr>宋体</vt:lpstr>
      <vt:lpstr>微软雅黑</vt:lpstr>
      <vt:lpstr>Arial</vt:lpstr>
      <vt:lpstr>Calibri</vt:lpstr>
      <vt:lpstr>Impact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chenzhe</cp:lastModifiedBy>
  <cp:revision>305</cp:revision>
  <dcterms:created xsi:type="dcterms:W3CDTF">2015-12-11T17:46:00Z</dcterms:created>
  <dcterms:modified xsi:type="dcterms:W3CDTF">2021-05-28T13:25:02Z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